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61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0A94A4-61A0-4738-947F-0CDC33D921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2EE5C7D-9591-EC3E-1DCB-9AE292B40A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A5F79B-E2F6-6763-BEB7-C7DFCDA76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06B18-981E-4A1A-8DEB-06F9D7C0AD1F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ECE0E1-1870-56C8-4C96-AC42E5248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ACCCC5-406A-6D71-A7BD-29270C4B7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F07-A273-4B45-9247-2583B5B09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662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B8AFA4-4D91-0105-A12D-55C63905E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D7EB164-A77E-AFFB-53A1-7C4175CA9F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7892E8-3ACF-C92B-24B6-42F27C5C9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06B18-981E-4A1A-8DEB-06F9D7C0AD1F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8A3FCC-FAAE-4A0A-833D-A66F7A8E9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AFCE14-5FCD-FD52-BA71-166C5C217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F07-A273-4B45-9247-2583B5B09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131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21F0A94-969B-945A-AAF9-CC9C693C83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27B85C5-5316-CFFB-C720-1253D76800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8D2805-565B-CB25-A7E1-9E6C34154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06B18-981E-4A1A-8DEB-06F9D7C0AD1F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9AC2A4-7DFD-442C-8E7B-02DCD5CA3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65C6BC-3F9D-4453-1CF1-279368253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F07-A273-4B45-9247-2583B5B09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089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4C3D3E-B72A-FF18-52D8-A985B1DC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BDCFA9-8888-6AE1-6CC6-4410A378D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17ED77-9678-FC73-4561-45881D67F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06B18-981E-4A1A-8DEB-06F9D7C0AD1F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A53204-6CD4-12F8-D7BA-84B57B51D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281DBD-680D-59E4-A44C-F9661015F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F07-A273-4B45-9247-2583B5B09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1954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12DC77-8E49-69BD-6B5C-BCFF9C523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996B7D-E1E7-2971-5032-2C0C7B023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778CF1-5E9C-B35C-ED11-24EE752AB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06B18-981E-4A1A-8DEB-06F9D7C0AD1F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9A0C86-AC86-3A5C-748A-82FEF6400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D3E15A-65E5-E6D4-1784-76A79D3BF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F07-A273-4B45-9247-2583B5B09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138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64AEC0-B717-0A86-95EA-D45736AB1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066357B-D7B9-AB13-E85B-52DD01E48E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3945647-96D0-C003-959D-99EC4CB356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90206AA-2FC8-EB51-6B0C-03BB7D438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06B18-981E-4A1A-8DEB-06F9D7C0AD1F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E0F0958-0CB6-F01F-949F-EE34D0DDE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CECCC42-1272-1D15-812C-59F874720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F07-A273-4B45-9247-2583B5B09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161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CD402D-0790-75C3-B059-2482C8093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16C9F28-5769-B30D-196E-E6D628C637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A0BEE7E-9775-9B27-7841-9EB340136E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5724141-E5A8-60D9-3132-F19EF846AF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7D87615-3657-7372-A9B4-4D7BB99939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D37DCE-A256-AAC1-742F-9215290DA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06B18-981E-4A1A-8DEB-06F9D7C0AD1F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A921336-ADF6-EB70-7BEF-B4C54D7B7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3470C4F-D55C-A294-A729-F320D70A4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F07-A273-4B45-9247-2583B5B09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42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7D19C1-340E-8EF9-7D3C-D3B89D7B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D2853A5-1FE1-31F5-3E0E-3AA720764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06B18-981E-4A1A-8DEB-06F9D7C0AD1F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11405CA-D997-5E49-7E18-ED79AEF54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1270DA4-BCFD-9BC2-429B-D85817D97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F07-A273-4B45-9247-2583B5B09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601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EE0EF0B-DA67-3A01-97C5-3FF8BFB7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06B18-981E-4A1A-8DEB-06F9D7C0AD1F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7731B0-5821-C43C-4311-5FA3A2870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BA1CC63-CD47-2576-D8DB-A2BDBE6A0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F07-A273-4B45-9247-2583B5B09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786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672598-E27E-2495-8684-138461BAA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98FBC9-F12A-FCBF-13AE-DF921F60F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63DC6E-F67D-31B6-E3FF-CBC4BBAABE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69C6E61-B19F-DCB3-E9ED-7A0ECE980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06B18-981E-4A1A-8DEB-06F9D7C0AD1F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D04486D-D5B7-F375-103E-FAA350568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57B4957-2D63-19A4-D105-7EFB0FBE1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F07-A273-4B45-9247-2583B5B09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432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671755-8AD0-CAA8-CC1D-EC8E926C0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23D13E8-6BBC-B8C7-3BE3-87044EA91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CD2DDF8-5C91-F6C6-0932-E69A1CBF9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30C3A6-F9A5-D618-D03C-2BB830437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06B18-981E-4A1A-8DEB-06F9D7C0AD1F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6E6B030-B05F-0810-690A-850F6095B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0EC8BF4-CF21-4B58-1D97-289DFFD2A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8F07-A273-4B45-9247-2583B5B09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049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A7F2F5-868B-FDE7-EFD1-E5505834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8A5BCB5-BDCD-BE92-96CB-9B69A0B72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18F502-AEF3-C7F3-24B2-0A2E7A6D6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C06B18-981E-4A1A-8DEB-06F9D7C0AD1F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F91710-D715-90CB-9647-DE34777627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0BCE83-A4F2-23E2-38EC-A29BD49D60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EB8F07-A273-4B45-9247-2583B5B09B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918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3556F0-AC52-7137-8353-F151029C24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/>
              <a:t>Mac</a:t>
            </a:r>
            <a:r>
              <a:rPr lang="ja-JP" altLang="en-US" sz="4000" dirty="0"/>
              <a:t>での日本語入力ソースの切り替え</a:t>
            </a:r>
            <a:br>
              <a:rPr lang="en-US" altLang="ja-JP" sz="4000" dirty="0"/>
            </a:br>
            <a:r>
              <a:rPr lang="en-US" altLang="ja-JP" sz="2800" dirty="0"/>
              <a:t>Emacs </a:t>
            </a:r>
            <a:r>
              <a:rPr lang="ja-JP" altLang="en-US" sz="2800" dirty="0"/>
              <a:t>で日本語入力ができない問題への対処</a:t>
            </a:r>
            <a:endParaRPr kumimoji="1" lang="ja-JP" altLang="en-US" sz="28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BF02FE8-C36C-E22E-8978-8FCA2A9F17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東京大学文学部　電算機応用</a:t>
            </a:r>
            <a:r>
              <a:rPr kumimoji="1" lang="en-US" altLang="ja-JP" dirty="0"/>
              <a:t>II</a:t>
            </a:r>
          </a:p>
          <a:p>
            <a:r>
              <a:rPr lang="ja-JP" altLang="en-US" dirty="0"/>
              <a:t>担当：寺尾敦（青山学院大学）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5660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65A60A-9E10-0B9D-76FA-0738F636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05B65D-1B3B-32B8-8972-1A0674892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2025</a:t>
            </a:r>
            <a:r>
              <a:rPr lang="ja-JP" altLang="en-US" dirty="0"/>
              <a:t>年度 </a:t>
            </a:r>
            <a:r>
              <a:rPr lang="en-US" altLang="ja-JP" dirty="0"/>
              <a:t>macOS </a:t>
            </a:r>
            <a:r>
              <a:rPr lang="ja-JP" altLang="en-US" dirty="0"/>
              <a:t>が </a:t>
            </a:r>
            <a:r>
              <a:rPr lang="en-US" altLang="ja-JP" dirty="0"/>
              <a:t>Sequoia </a:t>
            </a:r>
            <a:r>
              <a:rPr lang="ja-JP" altLang="en-US" dirty="0"/>
              <a:t>になったとき，</a:t>
            </a:r>
            <a:r>
              <a:rPr lang="en-US" altLang="ja-JP" dirty="0"/>
              <a:t>Emacs </a:t>
            </a:r>
            <a:r>
              <a:rPr lang="ja-JP" altLang="en-US" dirty="0"/>
              <a:t>で日本語が入力できないという問題が発生しました。</a:t>
            </a:r>
          </a:p>
          <a:p>
            <a:r>
              <a:rPr lang="en-US" altLang="ja-JP" dirty="0" err="1"/>
              <a:t>utelecon</a:t>
            </a:r>
            <a:r>
              <a:rPr lang="en-US" altLang="ja-JP" dirty="0"/>
              <a:t> </a:t>
            </a:r>
            <a:r>
              <a:rPr lang="ja-JP" altLang="en-US" dirty="0"/>
              <a:t>サポート窓口に問い合わせて，以下の</a:t>
            </a:r>
            <a:r>
              <a:rPr lang="en-US" altLang="ja-JP" dirty="0"/>
              <a:t>2</a:t>
            </a:r>
            <a:r>
              <a:rPr lang="ja-JP" altLang="en-US" dirty="0"/>
              <a:t>つの方法を順に実行することで解決しました。</a:t>
            </a:r>
            <a:endParaRPr lang="en-US" altLang="ja-JP" dirty="0"/>
          </a:p>
          <a:p>
            <a:pPr marL="914400" lvl="1" indent="-457200">
              <a:buFont typeface="+mj-lt"/>
              <a:buAutoNum type="arabicPeriod"/>
            </a:pPr>
            <a:r>
              <a:rPr kumimoji="1" lang="ja-JP" altLang="en-US" dirty="0"/>
              <a:t>入力ソースの切り替え</a:t>
            </a:r>
            <a:endParaRPr kumimoji="1" lang="en-US" altLang="ja-JP" dirty="0"/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/>
              <a:t>Mac</a:t>
            </a:r>
            <a:r>
              <a:rPr lang="ja-JP" altLang="en-US" dirty="0"/>
              <a:t>環境の設定の初期化</a:t>
            </a:r>
            <a:endParaRPr lang="en-US" altLang="ja-JP" dirty="0"/>
          </a:p>
          <a:p>
            <a:r>
              <a:rPr kumimoji="1" lang="ja-JP" altLang="en-US" dirty="0"/>
              <a:t>入力ソースの切り替え方法がわかりにくいので，このスライドで説明します。</a:t>
            </a:r>
          </a:p>
        </p:txBody>
      </p:sp>
    </p:spTree>
    <p:extLst>
      <p:ext uri="{BB962C8B-B14F-4D97-AF65-F5344CB8AC3E}">
        <p14:creationId xmlns:p14="http://schemas.microsoft.com/office/powerpoint/2010/main" val="744786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0FC17BE7-1903-9191-B6E1-FDFB7DCF4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6EE687-5A40-C3FF-C16E-108D7D297B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ja-JP" altLang="en-US" dirty="0"/>
              <a:t>メニューバーに入力メニュー（</a:t>
            </a:r>
            <a:r>
              <a:rPr lang="en-US" altLang="ja-JP" dirty="0"/>
              <a:t>[A] </a:t>
            </a:r>
            <a:r>
              <a:rPr lang="ja-JP" altLang="en-US" dirty="0"/>
              <a:t>のマーク）が表示されていればクリックする。</a:t>
            </a:r>
            <a:endParaRPr lang="en-US" altLang="ja-JP" dirty="0"/>
          </a:p>
          <a:p>
            <a:r>
              <a:rPr lang="ja-JP" altLang="en-US" dirty="0"/>
              <a:t>「ひらがな」のいずれかをクリックする。</a:t>
            </a:r>
            <a:endParaRPr lang="en-US" altLang="ja-JP" dirty="0"/>
          </a:p>
        </p:txBody>
      </p:sp>
      <p:pic>
        <p:nvPicPr>
          <p:cNvPr id="9" name="コンテンツ プレースホルダー 8" descr="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B5E25378-3247-8CD0-F137-B2A3B20F0A7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594" y="1887408"/>
            <a:ext cx="3385253" cy="4458626"/>
          </a:xfrm>
        </p:spPr>
      </p:pic>
    </p:spTree>
    <p:extLst>
      <p:ext uri="{BB962C8B-B14F-4D97-AF65-F5344CB8AC3E}">
        <p14:creationId xmlns:p14="http://schemas.microsoft.com/office/powerpoint/2010/main" val="2734713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634470-A94C-8CB7-7B02-2828B316E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084EEE-D501-2D9D-8AD4-0C32DC38C1D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kumimoji="1" lang="ja-JP" altLang="en-US" dirty="0"/>
              <a:t>ひらがな入力が選択される。</a:t>
            </a:r>
            <a:endParaRPr kumimoji="1" lang="en-US" altLang="ja-JP" dirty="0"/>
          </a:p>
          <a:p>
            <a:r>
              <a:rPr lang="en-US" altLang="ja-JP" dirty="0"/>
              <a:t>Emacs </a:t>
            </a:r>
            <a:r>
              <a:rPr lang="ja-JP" altLang="en-US" dirty="0"/>
              <a:t>で日本語を使いたいとき，こうして日本語を選択すればよい。</a:t>
            </a:r>
            <a:endParaRPr kumimoji="1" lang="ja-JP" altLang="en-US" dirty="0"/>
          </a:p>
        </p:txBody>
      </p:sp>
      <p:pic>
        <p:nvPicPr>
          <p:cNvPr id="6" name="コンテンツ プレースホルダー 5" descr="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F54FDE3A-617C-45B3-707B-5CC2C9E5B89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380" y="1825625"/>
            <a:ext cx="3283689" cy="4401055"/>
          </a:xfrm>
        </p:spPr>
      </p:pic>
    </p:spTree>
    <p:extLst>
      <p:ext uri="{BB962C8B-B14F-4D97-AF65-F5344CB8AC3E}">
        <p14:creationId xmlns:p14="http://schemas.microsoft.com/office/powerpoint/2010/main" val="2119994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>
            <a:extLst>
              <a:ext uri="{FF2B5EF4-FFF2-40B4-BE49-F238E27FC236}">
                <a16:creationId xmlns:a16="http://schemas.microsoft.com/office/drawing/2014/main" id="{9A4E40D4-B210-F514-0EC7-8C3641E1A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0" name="コンテンツ プレースホルダー 9">
            <a:extLst>
              <a:ext uri="{FF2B5EF4-FFF2-40B4-BE49-F238E27FC236}">
                <a16:creationId xmlns:a16="http://schemas.microsoft.com/office/drawing/2014/main" id="{C82DA1A6-FB5A-8ED9-D04A-0A322A7D9C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ja-JP" altLang="en-US" dirty="0"/>
              <a:t>メニューバーに入力メニューが表示されていない場合，以下の操作で表示させる。</a:t>
            </a:r>
            <a:endParaRPr lang="en-US" altLang="ja-JP" dirty="0"/>
          </a:p>
          <a:p>
            <a:r>
              <a:rPr lang="ja-JP" altLang="en-US" dirty="0"/>
              <a:t>アプルメニューからシステム設定を開く。</a:t>
            </a:r>
          </a:p>
        </p:txBody>
      </p:sp>
      <p:pic>
        <p:nvPicPr>
          <p:cNvPr id="13" name="コンテンツ プレースホルダー 12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D618D67B-2B09-B25F-EB7D-B23B35AEA38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567" y="1952749"/>
            <a:ext cx="3539484" cy="4407141"/>
          </a:xfrm>
        </p:spPr>
      </p:pic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FAAFBEBE-05BF-166B-26C2-96F5A49BAA0C}"/>
              </a:ext>
            </a:extLst>
          </p:cNvPr>
          <p:cNvSpPr/>
          <p:nvPr/>
        </p:nvSpPr>
        <p:spPr>
          <a:xfrm>
            <a:off x="6725093" y="2748516"/>
            <a:ext cx="2062716" cy="419986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147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ECF1C6-EC20-138D-7620-CE33E6835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FED2B5-9EEB-E09D-A543-01BDC28DD63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kumimoji="1" lang="ja-JP" altLang="en-US" dirty="0"/>
              <a:t>サイドバーで「キーボード」をクリックする。</a:t>
            </a:r>
            <a:endParaRPr kumimoji="1" lang="en-US" altLang="ja-JP" dirty="0"/>
          </a:p>
          <a:p>
            <a:r>
              <a:rPr lang="ja-JP" altLang="en-US" dirty="0"/>
              <a:t>「テキスト入力」の「入力ソース」で，「編集」をクリックする。</a:t>
            </a:r>
            <a:endParaRPr kumimoji="1" lang="ja-JP" altLang="en-US" dirty="0"/>
          </a:p>
        </p:txBody>
      </p:sp>
      <p:pic>
        <p:nvPicPr>
          <p:cNvPr id="6" name="コンテンツ プレースホルダー 5" descr="グラフィカル ユーザー インターフェイス, テキスト, アプリケーション, メール&#10;&#10;AI 生成コンテンツは誤りを含む可能性があります。">
            <a:extLst>
              <a:ext uri="{FF2B5EF4-FFF2-40B4-BE49-F238E27FC236}">
                <a16:creationId xmlns:a16="http://schemas.microsoft.com/office/drawing/2014/main" id="{90393527-927C-8A81-31A0-53D98DB25D2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2945" y="1825625"/>
            <a:ext cx="4960110" cy="4351338"/>
          </a:xfr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60C30C9C-5E68-BD23-1AE9-3FDBA3C2744D}"/>
              </a:ext>
            </a:extLst>
          </p:cNvPr>
          <p:cNvSpPr/>
          <p:nvPr/>
        </p:nvSpPr>
        <p:spPr>
          <a:xfrm>
            <a:off x="7878726" y="4056321"/>
            <a:ext cx="3237614" cy="52099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5983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DE372F-80E6-3994-BA39-6158027EB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6BCF92-2301-9E30-3844-4EAF3A6A620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kumimoji="1" lang="ja-JP" altLang="en-US" dirty="0"/>
              <a:t>「メニューバーに入力メニューを表示」をオンにする。</a:t>
            </a:r>
            <a:endParaRPr kumimoji="1" lang="en-US" altLang="ja-JP" dirty="0"/>
          </a:p>
          <a:p>
            <a:r>
              <a:rPr lang="ja-JP" altLang="en-US" dirty="0"/>
              <a:t>左側のサイドバーに「ひらがな」「カタカナ」が表示されていない場合は，左下の「</a:t>
            </a:r>
            <a:r>
              <a:rPr lang="en-US" altLang="ja-JP" dirty="0"/>
              <a:t>+</a:t>
            </a:r>
            <a:r>
              <a:rPr lang="ja-JP" altLang="en-US" dirty="0"/>
              <a:t>」をクリックし，「日本語」を「追加」する。</a:t>
            </a:r>
            <a:endParaRPr kumimoji="1" lang="ja-JP" altLang="en-US" dirty="0"/>
          </a:p>
        </p:txBody>
      </p:sp>
      <p:pic>
        <p:nvPicPr>
          <p:cNvPr id="6" name="コンテンツ プレースホルダー 5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C5A94D94-799C-8A00-14E0-AFECAEEEF92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953029"/>
            <a:ext cx="5181600" cy="4096530"/>
          </a:xfr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342EFDCB-A21B-772B-82B7-036F4A905317}"/>
              </a:ext>
            </a:extLst>
          </p:cNvPr>
          <p:cNvSpPr/>
          <p:nvPr/>
        </p:nvSpPr>
        <p:spPr>
          <a:xfrm>
            <a:off x="7921256" y="2030819"/>
            <a:ext cx="3237614" cy="52099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323546BB-12B3-23C4-EFAD-CA5CAAC34FD6}"/>
              </a:ext>
            </a:extLst>
          </p:cNvPr>
          <p:cNvSpPr/>
          <p:nvPr/>
        </p:nvSpPr>
        <p:spPr>
          <a:xfrm>
            <a:off x="6302449" y="2482702"/>
            <a:ext cx="1342360" cy="68048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01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250</Words>
  <Application>Microsoft Office PowerPoint</Application>
  <PresentationFormat>ワイド画面</PresentationFormat>
  <Paragraphs>18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游ゴシック</vt:lpstr>
      <vt:lpstr>游ゴシック Light</vt:lpstr>
      <vt:lpstr>Arial</vt:lpstr>
      <vt:lpstr>Office テーマ</vt:lpstr>
      <vt:lpstr>Macでの日本語入力ソースの切り替え Emacs で日本語入力ができない問題への対処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敦 寺尾</dc:creator>
  <cp:lastModifiedBy>敦 寺尾</cp:lastModifiedBy>
  <cp:revision>1</cp:revision>
  <dcterms:created xsi:type="dcterms:W3CDTF">2025-10-24T03:04:05Z</dcterms:created>
  <dcterms:modified xsi:type="dcterms:W3CDTF">2025-10-24T03:05:17Z</dcterms:modified>
</cp:coreProperties>
</file>