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85" r:id="rId4"/>
    <p:sldId id="286" r:id="rId5"/>
    <p:sldId id="287" r:id="rId6"/>
    <p:sldId id="288" r:id="rId7"/>
    <p:sldId id="289" r:id="rId8"/>
  </p:sldIdLst>
  <p:sldSz cx="9145588" cy="6859588"/>
  <p:notesSz cx="6796088" cy="9925050"/>
  <p:custShowLst>
    <p:custShow name="コースA" id="0">
      <p:sldLst>
        <p:sld r:id="rId3"/>
        <p:sld r:id="rId4"/>
        <p:sld r:id="rId5"/>
        <p:sld r:id="rId6"/>
      </p:sldLst>
    </p:custShow>
    <p:custShow name="コースB" id="1">
      <p:sldLst>
        <p:sld r:id="rId3"/>
        <p:sld r:id="rId4"/>
        <p:sld r:id="rId5"/>
        <p:sld r:id="rId6"/>
      </p:sldLst>
    </p:custShow>
    <p:custShow name="配布可能" id="2">
      <p:sldLst>
        <p:sld r:id="rId3"/>
        <p:sld r:id="rId4"/>
        <p:sld r:id="rId5"/>
        <p:sld r:id="rId6"/>
        <p:sld r:id="rId7"/>
      </p:sldLst>
    </p:custShow>
    <p:custShow name="発展項目" id="3">
      <p:sldLst>
        <p:sld r:id="rId8"/>
      </p:sldLst>
    </p:custShow>
  </p:custShowLst>
  <p:defaultTextStyle>
    <a:defPPr>
      <a:defRPr lang="en-GB"/>
    </a:defPPr>
    <a:lvl1pPr algn="l" defTabSz="406400" rtl="0" fontAlgn="base">
      <a:lnSpc>
        <a:spcPct val="57000"/>
      </a:lnSpc>
      <a:spcBef>
        <a:spcPct val="0"/>
      </a:spcBef>
      <a:spcAft>
        <a:spcPct val="0"/>
      </a:spcAft>
      <a:buClr>
        <a:srgbClr val="2B4530"/>
      </a:buClr>
      <a:buSzPct val="100000"/>
      <a:buFont typeface="Times New Roman" panose="02020603050405020304" pitchFamily="18" charset="0"/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14338" indent="42863" algn="l" defTabSz="406400" rtl="0" fontAlgn="base">
      <a:lnSpc>
        <a:spcPct val="57000"/>
      </a:lnSpc>
      <a:spcBef>
        <a:spcPct val="0"/>
      </a:spcBef>
      <a:spcAft>
        <a:spcPct val="0"/>
      </a:spcAft>
      <a:buClr>
        <a:srgbClr val="2B4530"/>
      </a:buClr>
      <a:buSzPct val="100000"/>
      <a:buFont typeface="Times New Roman" panose="02020603050405020304" pitchFamily="18" charset="0"/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828675" indent="85725" algn="l" defTabSz="406400" rtl="0" fontAlgn="base">
      <a:lnSpc>
        <a:spcPct val="57000"/>
      </a:lnSpc>
      <a:spcBef>
        <a:spcPct val="0"/>
      </a:spcBef>
      <a:spcAft>
        <a:spcPct val="0"/>
      </a:spcAft>
      <a:buClr>
        <a:srgbClr val="2B4530"/>
      </a:buClr>
      <a:buSzPct val="100000"/>
      <a:buFont typeface="Times New Roman" panose="02020603050405020304" pitchFamily="18" charset="0"/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243013" indent="128588" algn="l" defTabSz="406400" rtl="0" fontAlgn="base">
      <a:lnSpc>
        <a:spcPct val="57000"/>
      </a:lnSpc>
      <a:spcBef>
        <a:spcPct val="0"/>
      </a:spcBef>
      <a:spcAft>
        <a:spcPct val="0"/>
      </a:spcAft>
      <a:buClr>
        <a:srgbClr val="2B4530"/>
      </a:buClr>
      <a:buSzPct val="100000"/>
      <a:buFont typeface="Times New Roman" panose="02020603050405020304" pitchFamily="18" charset="0"/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658938" indent="169863" algn="l" defTabSz="406400" rtl="0" fontAlgn="base">
      <a:lnSpc>
        <a:spcPct val="57000"/>
      </a:lnSpc>
      <a:spcBef>
        <a:spcPct val="0"/>
      </a:spcBef>
      <a:spcAft>
        <a:spcPct val="0"/>
      </a:spcAft>
      <a:buClr>
        <a:srgbClr val="2B4530"/>
      </a:buClr>
      <a:buSzPct val="100000"/>
      <a:buFont typeface="Times New Roman" panose="02020603050405020304" pitchFamily="18" charset="0"/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0">
          <p15:clr>
            <a:srgbClr val="A4A3A4"/>
          </p15:clr>
        </p15:guide>
        <p15:guide id="2" pos="26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4"/>
  </p:normalViewPr>
  <p:slideViewPr>
    <p:cSldViewPr>
      <p:cViewPr varScale="1">
        <p:scale>
          <a:sx n="124" d="100"/>
          <a:sy n="124" d="100"/>
        </p:scale>
        <p:origin x="1472" y="168"/>
      </p:cViewPr>
      <p:guideLst>
        <p:guide orient="horz" pos="1960"/>
        <p:guide pos="261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DDF0870E-1A33-96F1-5340-2A14E93AE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18E8D222-15EC-0148-A2E7-5FBEA4996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id="{EAB51457-8EC4-68CD-B094-394FAA882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53B98E2C-A035-6AD8-CD01-E715AC8F7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58DD46E3-FD5A-2359-9557-FE5147E69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78" name="AutoShape 6">
            <a:extLst>
              <a:ext uri="{FF2B5EF4-FFF2-40B4-BE49-F238E27FC236}">
                <a16:creationId xmlns:a16="http://schemas.microsoft.com/office/drawing/2014/main" id="{07C94E50-2118-E335-0176-EEE6E9F01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23655908-7D0A-F5A2-9258-F938FC1EF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0" name="AutoShape 8">
            <a:extLst>
              <a:ext uri="{FF2B5EF4-FFF2-40B4-BE49-F238E27FC236}">
                <a16:creationId xmlns:a16="http://schemas.microsoft.com/office/drawing/2014/main" id="{575015C6-CBF3-93EE-1EBF-9B52C777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1" name="AutoShape 9">
            <a:extLst>
              <a:ext uri="{FF2B5EF4-FFF2-40B4-BE49-F238E27FC236}">
                <a16:creationId xmlns:a16="http://schemas.microsoft.com/office/drawing/2014/main" id="{512ADCD4-6C9B-7F48-8E88-63D85A57B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2" name="AutoShape 10">
            <a:extLst>
              <a:ext uri="{FF2B5EF4-FFF2-40B4-BE49-F238E27FC236}">
                <a16:creationId xmlns:a16="http://schemas.microsoft.com/office/drawing/2014/main" id="{D60C53ED-9619-A3D1-D0B5-264198C6B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3" name="AutoShape 11">
            <a:extLst>
              <a:ext uri="{FF2B5EF4-FFF2-40B4-BE49-F238E27FC236}">
                <a16:creationId xmlns:a16="http://schemas.microsoft.com/office/drawing/2014/main" id="{333ABFB9-5089-2502-7D40-E1EB2A6DB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4" name="AutoShape 12">
            <a:extLst>
              <a:ext uri="{FF2B5EF4-FFF2-40B4-BE49-F238E27FC236}">
                <a16:creationId xmlns:a16="http://schemas.microsoft.com/office/drawing/2014/main" id="{B5132592-AD13-4E37-0A0E-78BFCC181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5" name="AutoShape 13">
            <a:extLst>
              <a:ext uri="{FF2B5EF4-FFF2-40B4-BE49-F238E27FC236}">
                <a16:creationId xmlns:a16="http://schemas.microsoft.com/office/drawing/2014/main" id="{1EA8EADF-B8F0-51AC-5281-83662E8FF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E8B54F33-ACB6-7FF2-13BA-8C5E9C85E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7" name="AutoShape 15">
            <a:extLst>
              <a:ext uri="{FF2B5EF4-FFF2-40B4-BE49-F238E27FC236}">
                <a16:creationId xmlns:a16="http://schemas.microsoft.com/office/drawing/2014/main" id="{2E581676-8717-B71F-6341-052A6F70A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8" name="AutoShape 16">
            <a:extLst>
              <a:ext uri="{FF2B5EF4-FFF2-40B4-BE49-F238E27FC236}">
                <a16:creationId xmlns:a16="http://schemas.microsoft.com/office/drawing/2014/main" id="{CD9DBAF2-BC7C-7335-4B31-9124CB4A0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89" name="AutoShape 17">
            <a:extLst>
              <a:ext uri="{FF2B5EF4-FFF2-40B4-BE49-F238E27FC236}">
                <a16:creationId xmlns:a16="http://schemas.microsoft.com/office/drawing/2014/main" id="{B65ADF7C-4AF8-20A4-D525-BC8CFC3FA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90" name="AutoShape 18">
            <a:extLst>
              <a:ext uri="{FF2B5EF4-FFF2-40B4-BE49-F238E27FC236}">
                <a16:creationId xmlns:a16="http://schemas.microsoft.com/office/drawing/2014/main" id="{752C35B8-5525-DA25-042D-5E7E9789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91" name="AutoShape 19">
            <a:extLst>
              <a:ext uri="{FF2B5EF4-FFF2-40B4-BE49-F238E27FC236}">
                <a16:creationId xmlns:a16="http://schemas.microsoft.com/office/drawing/2014/main" id="{80ADA583-F6B8-A48E-1FB0-A7E800177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44FDFCC8-DB2C-1584-A7E2-3A45A020B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993775"/>
            <a:ext cx="4019550" cy="340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07616">
              <a:buFont typeface="Times New Roman" pitchFamily="16" charset="0"/>
              <a:buNone/>
              <a:defRPr/>
            </a:pPr>
            <a:endParaRPr lang="ja-JP" altLang="en-US">
              <a:latin typeface="Times New Roman" pitchFamily="16" charset="0"/>
              <a:ea typeface="+mn-ea"/>
            </a:endParaRP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754E5F19-CFD9-B3AE-F4A7-409BB0E4149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036638" y="4724400"/>
            <a:ext cx="471487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64535" name="Rectangle 22">
            <a:extLst>
              <a:ext uri="{FF2B5EF4-FFF2-40B4-BE49-F238E27FC236}">
                <a16:creationId xmlns:a16="http://schemas.microsoft.com/office/drawing/2014/main" id="{CFE8D8B2-DA8F-9FC9-FA1B-81A959CADDC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6819900" y="-4365625"/>
            <a:ext cx="13638213" cy="1022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064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064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064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064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064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1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074088" algn="l" defTabSz="82963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488905" algn="l" defTabSz="82963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03723" algn="l" defTabSz="82963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18540" algn="l" defTabSz="829635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8FE3D1F0-DBAE-E8EC-984E-D4EDA0E50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993775"/>
            <a:ext cx="4019550" cy="340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A1E28B5-6684-FB08-A452-F1603354CE1F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1036638" y="4724400"/>
            <a:ext cx="4716462" cy="3771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>
            <a:extLst>
              <a:ext uri="{FF2B5EF4-FFF2-40B4-BE49-F238E27FC236}">
                <a16:creationId xmlns:a16="http://schemas.microsoft.com/office/drawing/2014/main" id="{3B5937ED-1D6D-F651-0F50-1901231F2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993775"/>
            <a:ext cx="4019550" cy="340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C033299C-E812-9363-DE2C-48918C25D949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1036638" y="4724400"/>
            <a:ext cx="4716462" cy="3771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ja-JP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>
            <a:extLst>
              <a:ext uri="{FF2B5EF4-FFF2-40B4-BE49-F238E27FC236}">
                <a16:creationId xmlns:a16="http://schemas.microsoft.com/office/drawing/2014/main" id="{BCA5935A-0477-64FD-BB09-3A3981E43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993775"/>
            <a:ext cx="4019550" cy="340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6259" name="Text Box 2">
            <a:extLst>
              <a:ext uri="{FF2B5EF4-FFF2-40B4-BE49-F238E27FC236}">
                <a16:creationId xmlns:a16="http://schemas.microsoft.com/office/drawing/2014/main" id="{1AB7C446-DE35-DE14-10DC-8C48A25F7469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1036638" y="4724400"/>
            <a:ext cx="4718050" cy="3773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5680" tIns="42840" rIns="85680" bIns="42840" anchor="ctr">
            <a:spAutoFit/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>
                <a:latin typeface="Times New Roman" panose="02020603050405020304" pitchFamily="18" charset="0"/>
              </a:rPr>
              <a:t>○</a:t>
            </a:r>
            <a:r>
              <a:rPr lang="ja-JP" altLang="en-GB">
                <a:latin typeface="Times New Roman" panose="02020603050405020304" pitchFamily="18" charset="0"/>
              </a:rPr>
              <a:t>「一つの鍵で～」の部分を竹内先生のスライドを参考に改変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>
            <a:extLst>
              <a:ext uri="{FF2B5EF4-FFF2-40B4-BE49-F238E27FC236}">
                <a16:creationId xmlns:a16="http://schemas.microsoft.com/office/drawing/2014/main" id="{C0C62A62-08F6-8A10-B86C-18BA7494A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993775"/>
            <a:ext cx="4019550" cy="340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7283" name="Text Box 2">
            <a:extLst>
              <a:ext uri="{FF2B5EF4-FFF2-40B4-BE49-F238E27FC236}">
                <a16:creationId xmlns:a16="http://schemas.microsoft.com/office/drawing/2014/main" id="{EDD211FD-F60A-7A4E-CC22-5B5609F20C6C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1036638" y="4724400"/>
            <a:ext cx="4718050" cy="3773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>
                <a:latin typeface="Times New Roman" panose="02020603050405020304" pitchFamily="18" charset="0"/>
              </a:rPr>
              <a:t>○</a:t>
            </a:r>
            <a:r>
              <a:rPr lang="ja-JP" altLang="en-GB">
                <a:latin typeface="Times New Roman" panose="02020603050405020304" pitchFamily="18" charset="0"/>
              </a:rPr>
              <a:t>竹内先生のスライド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>
            <a:extLst>
              <a:ext uri="{FF2B5EF4-FFF2-40B4-BE49-F238E27FC236}">
                <a16:creationId xmlns:a16="http://schemas.microsoft.com/office/drawing/2014/main" id="{CB373FC1-A90F-CD64-F4BB-F131A1B3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993775"/>
            <a:ext cx="4019550" cy="34020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8307" name="Text Box 2">
            <a:extLst>
              <a:ext uri="{FF2B5EF4-FFF2-40B4-BE49-F238E27FC236}">
                <a16:creationId xmlns:a16="http://schemas.microsoft.com/office/drawing/2014/main" id="{65FBFF12-2FF4-0547-6091-F6D3775A1EA9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1036638" y="4724400"/>
            <a:ext cx="4718050" cy="3773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>
                <a:latin typeface="Times New Roman" panose="02020603050405020304" pitchFamily="18" charset="0"/>
              </a:rPr>
              <a:t>○</a:t>
            </a:r>
            <a:r>
              <a:rPr lang="ja-JP" altLang="en-GB">
                <a:latin typeface="Times New Roman" panose="02020603050405020304" pitchFamily="18" charset="0"/>
              </a:rPr>
              <a:t>竹内先生のスライド．タイトルに「デジタル」をつけた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>
            <a:extLst>
              <a:ext uri="{FF2B5EF4-FFF2-40B4-BE49-F238E27FC236}">
                <a16:creationId xmlns:a16="http://schemas.microsoft.com/office/drawing/2014/main" id="{09FD8FB4-88B3-73B6-9C5A-33FC88E95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19900" y="-4365625"/>
            <a:ext cx="13639800" cy="1022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9331" name="Text Box 2">
            <a:extLst>
              <a:ext uri="{FF2B5EF4-FFF2-40B4-BE49-F238E27FC236}">
                <a16:creationId xmlns:a16="http://schemas.microsoft.com/office/drawing/2014/main" id="{4678A8BE-841D-CFB9-C77A-7AA5FC468C60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1036638" y="4724400"/>
            <a:ext cx="4716462" cy="377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>
                <a:latin typeface="Times New Roman" panose="02020603050405020304" pitchFamily="18" charset="0"/>
              </a:rPr>
              <a:t>○</a:t>
            </a:r>
            <a:r>
              <a:rPr lang="ja-JP" altLang="en-GB">
                <a:latin typeface="Times New Roman" panose="02020603050405020304" pitchFamily="18" charset="0"/>
              </a:rPr>
              <a:t>山口先生スライド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559" y="2130478"/>
            <a:ext cx="7774470" cy="1470734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559" y="3886428"/>
            <a:ext cx="6401911" cy="1753070"/>
          </a:xfrm>
        </p:spPr>
        <p:txBody>
          <a:bodyPr/>
          <a:lstStyle>
            <a:lvl1pPr marL="0" indent="0" algn="ctr">
              <a:buNone/>
              <a:defRPr/>
            </a:lvl1pPr>
            <a:lvl2pPr marL="414818" indent="0" algn="ctr">
              <a:buNone/>
              <a:defRPr/>
            </a:lvl2pPr>
            <a:lvl3pPr marL="829635" indent="0" algn="ctr">
              <a:buNone/>
              <a:defRPr/>
            </a:lvl3pPr>
            <a:lvl4pPr marL="1244453" indent="0" algn="ctr">
              <a:buNone/>
              <a:defRPr/>
            </a:lvl4pPr>
            <a:lvl5pPr marL="1659270" indent="0" algn="ctr">
              <a:buNone/>
              <a:defRPr/>
            </a:lvl5pPr>
            <a:lvl6pPr marL="2074088" indent="0" algn="ctr">
              <a:buNone/>
              <a:defRPr/>
            </a:lvl6pPr>
            <a:lvl7pPr marL="2488905" indent="0" algn="ctr">
              <a:buNone/>
              <a:defRPr/>
            </a:lvl7pPr>
            <a:lvl8pPr marL="2903723" indent="0" algn="ctr">
              <a:buNone/>
              <a:defRPr/>
            </a:lvl8pPr>
            <a:lvl9pPr marL="33185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F8FD9A-CF44-2AE2-4911-D48720180B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0D1BA94C-C1D6-154C-95D8-C81ACB4E1DB5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111784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700DF0-83D9-3E11-8C87-FFE6E43DD39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3AAA03E8-F32E-4944-B63A-6FB2F6F71B37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200303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3414" y="5762"/>
            <a:ext cx="2075401" cy="651387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2893" y="5762"/>
            <a:ext cx="6092258" cy="651387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4971DB-A507-1070-DD80-F683369C3A0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2CC8D50B-3B69-C74B-A7F0-29BB985B5343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75888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2893" y="5762"/>
            <a:ext cx="8305923" cy="105875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559" y="1447688"/>
            <a:ext cx="4006776" cy="5071946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30599" y="1447688"/>
            <a:ext cx="4008216" cy="5071946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F1873-C810-F4A3-0A4A-02EE739CF9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C6020403-F780-CF48-9B7A-2AE1A2A6471D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3921240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559" y="2130478"/>
            <a:ext cx="7774470" cy="1470734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559" y="3886428"/>
            <a:ext cx="6401911" cy="1753070"/>
          </a:xfrm>
        </p:spPr>
        <p:txBody>
          <a:bodyPr/>
          <a:lstStyle>
            <a:lvl1pPr marL="0" indent="0" algn="ctr">
              <a:buNone/>
              <a:defRPr/>
            </a:lvl1pPr>
            <a:lvl2pPr marL="414818" indent="0" algn="ctr">
              <a:buNone/>
              <a:defRPr/>
            </a:lvl2pPr>
            <a:lvl3pPr marL="829635" indent="0" algn="ctr">
              <a:buNone/>
              <a:defRPr/>
            </a:lvl3pPr>
            <a:lvl4pPr marL="1244453" indent="0" algn="ctr">
              <a:buNone/>
              <a:defRPr/>
            </a:lvl4pPr>
            <a:lvl5pPr marL="1659270" indent="0" algn="ctr">
              <a:buNone/>
              <a:defRPr/>
            </a:lvl5pPr>
            <a:lvl6pPr marL="2074088" indent="0" algn="ctr">
              <a:buNone/>
              <a:defRPr/>
            </a:lvl6pPr>
            <a:lvl7pPr marL="2488905" indent="0" algn="ctr">
              <a:buNone/>
              <a:defRPr/>
            </a:lvl7pPr>
            <a:lvl8pPr marL="2903723" indent="0" algn="ctr">
              <a:buNone/>
              <a:defRPr/>
            </a:lvl8pPr>
            <a:lvl9pPr marL="33185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69BA44-D052-B811-AFB6-D8B36558999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2DDBC-9E8F-BCB5-A10C-5F849BD16D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9763B-8DFE-5E4F-BB2D-AE9830C96E59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87049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FB97F0-ECBE-3B75-73E7-1F9750AE0C5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9E0136-3A4B-2664-5AFB-F68053861E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E6E8F-3F1B-D24D-9000-DF373B6598B9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10021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006" y="4407884"/>
            <a:ext cx="7773030" cy="136269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3006" y="2906899"/>
            <a:ext cx="7773030" cy="1500985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818" indent="0">
              <a:buNone/>
              <a:defRPr sz="1600"/>
            </a:lvl2pPr>
            <a:lvl3pPr marL="829635" indent="0">
              <a:buNone/>
              <a:defRPr sz="1500"/>
            </a:lvl3pPr>
            <a:lvl4pPr marL="1244453" indent="0">
              <a:buNone/>
              <a:defRPr sz="1300"/>
            </a:lvl4pPr>
            <a:lvl5pPr marL="1659270" indent="0">
              <a:buNone/>
              <a:defRPr sz="1300"/>
            </a:lvl5pPr>
            <a:lvl6pPr marL="2074088" indent="0">
              <a:buNone/>
              <a:defRPr sz="1300"/>
            </a:lvl6pPr>
            <a:lvl7pPr marL="2488905" indent="0">
              <a:buNone/>
              <a:defRPr sz="1300"/>
            </a:lvl7pPr>
            <a:lvl8pPr marL="2903723" indent="0">
              <a:buNone/>
              <a:defRPr sz="1300"/>
            </a:lvl8pPr>
            <a:lvl9pPr marL="3318540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81D420-A916-69E3-6E15-DAAA7B57001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124A9C-C35D-0AB5-7EE9-84A4FA9E2A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A8292-26A8-FB4A-AEAE-10E8C1D7FDFD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633450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6560" y="1604700"/>
            <a:ext cx="4045662" cy="452600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0486" y="1604700"/>
            <a:ext cx="4045663" cy="452600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9C6E109-E7FC-CEC1-4D2B-82E657F2C85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67FCC08-450B-A264-E5FA-119FA88FAD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E31F1-DEC1-C343-94E3-9B6D4FE44FE3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330868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0" y="275133"/>
            <a:ext cx="8231030" cy="11423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999" y="1535557"/>
            <a:ext cx="4039902" cy="6395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818" indent="0">
              <a:buNone/>
              <a:defRPr sz="1800" b="1"/>
            </a:lvl2pPr>
            <a:lvl3pPr marL="829635" indent="0">
              <a:buNone/>
              <a:defRPr sz="1600" b="1"/>
            </a:lvl3pPr>
            <a:lvl4pPr marL="1244453" indent="0">
              <a:buNone/>
              <a:defRPr sz="1500" b="1"/>
            </a:lvl4pPr>
            <a:lvl5pPr marL="1659270" indent="0">
              <a:buNone/>
              <a:defRPr sz="1500" b="1"/>
            </a:lvl5pPr>
            <a:lvl6pPr marL="2074088" indent="0">
              <a:buNone/>
              <a:defRPr sz="1500" b="1"/>
            </a:lvl6pPr>
            <a:lvl7pPr marL="2488905" indent="0">
              <a:buNone/>
              <a:defRPr sz="1500" b="1"/>
            </a:lvl7pPr>
            <a:lvl8pPr marL="2903723" indent="0">
              <a:buNone/>
              <a:defRPr sz="1500" b="1"/>
            </a:lvl8pPr>
            <a:lvl9pPr marL="3318540" indent="0">
              <a:buNone/>
              <a:defRPr sz="15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999" y="2175132"/>
            <a:ext cx="4039902" cy="395269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6247" y="1535557"/>
            <a:ext cx="4042782" cy="6395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818" indent="0">
              <a:buNone/>
              <a:defRPr sz="1800" b="1"/>
            </a:lvl2pPr>
            <a:lvl3pPr marL="829635" indent="0">
              <a:buNone/>
              <a:defRPr sz="1600" b="1"/>
            </a:lvl3pPr>
            <a:lvl4pPr marL="1244453" indent="0">
              <a:buNone/>
              <a:defRPr sz="1500" b="1"/>
            </a:lvl4pPr>
            <a:lvl5pPr marL="1659270" indent="0">
              <a:buNone/>
              <a:defRPr sz="1500" b="1"/>
            </a:lvl5pPr>
            <a:lvl6pPr marL="2074088" indent="0">
              <a:buNone/>
              <a:defRPr sz="1500" b="1"/>
            </a:lvl6pPr>
            <a:lvl7pPr marL="2488905" indent="0">
              <a:buNone/>
              <a:defRPr sz="1500" b="1"/>
            </a:lvl7pPr>
            <a:lvl8pPr marL="2903723" indent="0">
              <a:buNone/>
              <a:defRPr sz="1500" b="1"/>
            </a:lvl8pPr>
            <a:lvl9pPr marL="3318540" indent="0">
              <a:buNone/>
              <a:defRPr sz="15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6247" y="2175132"/>
            <a:ext cx="4042782" cy="395269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B7DD0D3-52E4-C16A-4044-14499D11C86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3BACEB9-8BD7-CD1B-8BAA-992C1CE382B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432E4-4780-F449-AB93-717F3A255A76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842198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B20BE02-0668-998E-5F68-53360C39FCA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4FC287-FCD0-3B8A-5ABC-271E5DCE8DA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0B35F-A120-954C-9D9E-71DCF50969B8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12698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00C464-89EF-E328-0693-D476A0C17C3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DE7C12-FCB6-8089-29E9-7CBFF9420E1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BA92A-D0CF-E141-9257-2B812712B32E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97953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DFF0A-C0F8-AA7C-470A-8854609D80B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9B474781-B2A7-E448-B1E3-2E2EFFB929AB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1946189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99" y="273692"/>
            <a:ext cx="3008683" cy="116103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6142" y="273692"/>
            <a:ext cx="5112888" cy="585413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999" y="1434723"/>
            <a:ext cx="3008683" cy="4693099"/>
          </a:xfrm>
        </p:spPr>
        <p:txBody>
          <a:bodyPr/>
          <a:lstStyle>
            <a:lvl1pPr marL="0" indent="0">
              <a:buNone/>
              <a:defRPr sz="1300"/>
            </a:lvl1pPr>
            <a:lvl2pPr marL="414818" indent="0">
              <a:buNone/>
              <a:defRPr sz="1100"/>
            </a:lvl2pPr>
            <a:lvl3pPr marL="829635" indent="0">
              <a:buNone/>
              <a:defRPr sz="900"/>
            </a:lvl3pPr>
            <a:lvl4pPr marL="1244453" indent="0">
              <a:buNone/>
              <a:defRPr sz="800"/>
            </a:lvl4pPr>
            <a:lvl5pPr marL="1659270" indent="0">
              <a:buNone/>
              <a:defRPr sz="800"/>
            </a:lvl5pPr>
            <a:lvl6pPr marL="2074088" indent="0">
              <a:buNone/>
              <a:defRPr sz="800"/>
            </a:lvl6pPr>
            <a:lvl7pPr marL="2488905" indent="0">
              <a:buNone/>
              <a:defRPr sz="800"/>
            </a:lvl7pPr>
            <a:lvl8pPr marL="2903723" indent="0">
              <a:buNone/>
              <a:defRPr sz="800"/>
            </a:lvl8pPr>
            <a:lvl9pPr marL="3318540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E86783-49CE-1D03-D8AB-18E1B0DDAF8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75D5FFE-3D80-1877-8F3D-B14B634304E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3B3EA-86E2-E241-AA7D-6728102A13A4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133007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112" y="4801136"/>
            <a:ext cx="5487353" cy="5675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3112" y="612207"/>
            <a:ext cx="5487353" cy="4116905"/>
          </a:xfrm>
        </p:spPr>
        <p:txBody>
          <a:bodyPr/>
          <a:lstStyle>
            <a:lvl1pPr marL="0" indent="0">
              <a:buNone/>
              <a:defRPr sz="2900"/>
            </a:lvl1pPr>
            <a:lvl2pPr marL="414818" indent="0">
              <a:buNone/>
              <a:defRPr sz="2500"/>
            </a:lvl2pPr>
            <a:lvl3pPr marL="829635" indent="0">
              <a:buNone/>
              <a:defRPr sz="2200"/>
            </a:lvl3pPr>
            <a:lvl4pPr marL="1244453" indent="0">
              <a:buNone/>
              <a:defRPr sz="1800"/>
            </a:lvl4pPr>
            <a:lvl5pPr marL="1659270" indent="0">
              <a:buNone/>
              <a:defRPr sz="1800"/>
            </a:lvl5pPr>
            <a:lvl6pPr marL="2074088" indent="0">
              <a:buNone/>
              <a:defRPr sz="1800"/>
            </a:lvl6pPr>
            <a:lvl7pPr marL="2488905" indent="0">
              <a:buNone/>
              <a:defRPr sz="1800"/>
            </a:lvl7pPr>
            <a:lvl8pPr marL="2903723" indent="0">
              <a:buNone/>
              <a:defRPr sz="1800"/>
            </a:lvl8pPr>
            <a:lvl9pPr marL="3318540" indent="0">
              <a:buNone/>
              <a:defRPr sz="1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3112" y="5368687"/>
            <a:ext cx="5487353" cy="805230"/>
          </a:xfrm>
        </p:spPr>
        <p:txBody>
          <a:bodyPr/>
          <a:lstStyle>
            <a:lvl1pPr marL="0" indent="0">
              <a:buNone/>
              <a:defRPr sz="1300"/>
            </a:lvl1pPr>
            <a:lvl2pPr marL="414818" indent="0">
              <a:buNone/>
              <a:defRPr sz="1100"/>
            </a:lvl2pPr>
            <a:lvl3pPr marL="829635" indent="0">
              <a:buNone/>
              <a:defRPr sz="900"/>
            </a:lvl3pPr>
            <a:lvl4pPr marL="1244453" indent="0">
              <a:buNone/>
              <a:defRPr sz="800"/>
            </a:lvl4pPr>
            <a:lvl5pPr marL="1659270" indent="0">
              <a:buNone/>
              <a:defRPr sz="800"/>
            </a:lvl5pPr>
            <a:lvl6pPr marL="2074088" indent="0">
              <a:buNone/>
              <a:defRPr sz="800"/>
            </a:lvl6pPr>
            <a:lvl7pPr marL="2488905" indent="0">
              <a:buNone/>
              <a:defRPr sz="800"/>
            </a:lvl7pPr>
            <a:lvl8pPr marL="2903723" indent="0">
              <a:buNone/>
              <a:defRPr sz="800"/>
            </a:lvl8pPr>
            <a:lvl9pPr marL="3318540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46FB51-FC4A-37AA-A5BD-6561822923A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FDB9C7D-0AB2-F8F0-12B4-A1813B1D86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6B84C-E8E2-3A49-9ECD-26A102398905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841215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C18195-7E48-CDAE-1F4A-A860994726D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52172B-1A06-283E-F228-3B04DDEAD35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DADE-F438-D24E-962B-1C8B9AC89874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084282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72" y="1604700"/>
            <a:ext cx="2056677" cy="452600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6560" y="1604700"/>
            <a:ext cx="6034648" cy="452600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35EA31-A3B5-1BAB-91EC-A59F8DF18B5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BBA543-B99D-1BF8-98AA-2838F4684D8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FF065-752A-F240-99C9-9852DE090F0C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8939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559" y="2862243"/>
            <a:ext cx="7620364" cy="1058756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4A394EE-B97B-EE69-30CE-5C8B9A827A0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0F5F1-04A3-E14C-EAF7-6C6FD1400A6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B27E1-B502-B749-94FB-CB83FA8BE5AC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0376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006" y="4407884"/>
            <a:ext cx="7773030" cy="136269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3006" y="2906899"/>
            <a:ext cx="7773030" cy="1500985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818" indent="0">
              <a:buNone/>
              <a:defRPr sz="1600"/>
            </a:lvl2pPr>
            <a:lvl3pPr marL="829635" indent="0">
              <a:buNone/>
              <a:defRPr sz="1500"/>
            </a:lvl3pPr>
            <a:lvl4pPr marL="1244453" indent="0">
              <a:buNone/>
              <a:defRPr sz="1300"/>
            </a:lvl4pPr>
            <a:lvl5pPr marL="1659270" indent="0">
              <a:buNone/>
              <a:defRPr sz="1300"/>
            </a:lvl5pPr>
            <a:lvl6pPr marL="2074088" indent="0">
              <a:buNone/>
              <a:defRPr sz="1300"/>
            </a:lvl6pPr>
            <a:lvl7pPr marL="2488905" indent="0">
              <a:buNone/>
              <a:defRPr sz="1300"/>
            </a:lvl7pPr>
            <a:lvl8pPr marL="2903723" indent="0">
              <a:buNone/>
              <a:defRPr sz="1300"/>
            </a:lvl8pPr>
            <a:lvl9pPr marL="3318540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5096D6-8501-3EE6-B935-506B48F6BDA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F3D3D4B3-9AC8-4846-B7F9-700D9DC941AB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2413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559" y="1447688"/>
            <a:ext cx="4006776" cy="507194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30599" y="1447688"/>
            <a:ext cx="4008216" cy="507194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49B24-F608-CFBD-AE1E-F6DB0D21730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E886A799-3F61-A44B-9EAF-6B88DEA5C2C2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205167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0" y="275133"/>
            <a:ext cx="8231030" cy="11423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999" y="1535557"/>
            <a:ext cx="4039902" cy="6395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818" indent="0">
              <a:buNone/>
              <a:defRPr sz="1800" b="1"/>
            </a:lvl2pPr>
            <a:lvl3pPr marL="829635" indent="0">
              <a:buNone/>
              <a:defRPr sz="1600" b="1"/>
            </a:lvl3pPr>
            <a:lvl4pPr marL="1244453" indent="0">
              <a:buNone/>
              <a:defRPr sz="1500" b="1"/>
            </a:lvl4pPr>
            <a:lvl5pPr marL="1659270" indent="0">
              <a:buNone/>
              <a:defRPr sz="1500" b="1"/>
            </a:lvl5pPr>
            <a:lvl6pPr marL="2074088" indent="0">
              <a:buNone/>
              <a:defRPr sz="1500" b="1"/>
            </a:lvl6pPr>
            <a:lvl7pPr marL="2488905" indent="0">
              <a:buNone/>
              <a:defRPr sz="1500" b="1"/>
            </a:lvl7pPr>
            <a:lvl8pPr marL="2903723" indent="0">
              <a:buNone/>
              <a:defRPr sz="1500" b="1"/>
            </a:lvl8pPr>
            <a:lvl9pPr marL="3318540" indent="0">
              <a:buNone/>
              <a:defRPr sz="15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999" y="2175132"/>
            <a:ext cx="4039902" cy="395269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6247" y="1535557"/>
            <a:ext cx="4042782" cy="6395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818" indent="0">
              <a:buNone/>
              <a:defRPr sz="1800" b="1"/>
            </a:lvl2pPr>
            <a:lvl3pPr marL="829635" indent="0">
              <a:buNone/>
              <a:defRPr sz="1600" b="1"/>
            </a:lvl3pPr>
            <a:lvl4pPr marL="1244453" indent="0">
              <a:buNone/>
              <a:defRPr sz="1500" b="1"/>
            </a:lvl4pPr>
            <a:lvl5pPr marL="1659270" indent="0">
              <a:buNone/>
              <a:defRPr sz="1500" b="1"/>
            </a:lvl5pPr>
            <a:lvl6pPr marL="2074088" indent="0">
              <a:buNone/>
              <a:defRPr sz="1500" b="1"/>
            </a:lvl6pPr>
            <a:lvl7pPr marL="2488905" indent="0">
              <a:buNone/>
              <a:defRPr sz="1500" b="1"/>
            </a:lvl7pPr>
            <a:lvl8pPr marL="2903723" indent="0">
              <a:buNone/>
              <a:defRPr sz="1500" b="1"/>
            </a:lvl8pPr>
            <a:lvl9pPr marL="3318540" indent="0">
              <a:buNone/>
              <a:defRPr sz="15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6247" y="2175132"/>
            <a:ext cx="4042782" cy="395269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C53510-2E5A-6D9F-148F-F058819AD0C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490AFC41-1600-274B-A45C-FF4D25D45F36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41610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979862-B71A-4E04-8A02-992CFCC92FE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3D0DE9ED-E863-084A-85DE-D8B1694CEA51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41819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F90D0D-E9BE-5958-CBCE-16D91E7F8B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DF8FEB53-8ABE-434F-BE6C-78B301A1A8AA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285377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99" y="273692"/>
            <a:ext cx="3008683" cy="116103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6142" y="273692"/>
            <a:ext cx="5112888" cy="585413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999" y="1434723"/>
            <a:ext cx="3008683" cy="4693099"/>
          </a:xfrm>
        </p:spPr>
        <p:txBody>
          <a:bodyPr/>
          <a:lstStyle>
            <a:lvl1pPr marL="0" indent="0">
              <a:buNone/>
              <a:defRPr sz="1300"/>
            </a:lvl1pPr>
            <a:lvl2pPr marL="414818" indent="0">
              <a:buNone/>
              <a:defRPr sz="1100"/>
            </a:lvl2pPr>
            <a:lvl3pPr marL="829635" indent="0">
              <a:buNone/>
              <a:defRPr sz="900"/>
            </a:lvl3pPr>
            <a:lvl4pPr marL="1244453" indent="0">
              <a:buNone/>
              <a:defRPr sz="800"/>
            </a:lvl4pPr>
            <a:lvl5pPr marL="1659270" indent="0">
              <a:buNone/>
              <a:defRPr sz="800"/>
            </a:lvl5pPr>
            <a:lvl6pPr marL="2074088" indent="0">
              <a:buNone/>
              <a:defRPr sz="800"/>
            </a:lvl6pPr>
            <a:lvl7pPr marL="2488905" indent="0">
              <a:buNone/>
              <a:defRPr sz="800"/>
            </a:lvl7pPr>
            <a:lvl8pPr marL="2903723" indent="0">
              <a:buNone/>
              <a:defRPr sz="800"/>
            </a:lvl8pPr>
            <a:lvl9pPr marL="3318540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D5A088-39EA-6495-2823-88496E81ABB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B4DC70DB-3F20-0146-9F50-46D7C6887270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67452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3112" y="4801136"/>
            <a:ext cx="5487353" cy="56755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3112" y="612207"/>
            <a:ext cx="5487353" cy="4116905"/>
          </a:xfrm>
        </p:spPr>
        <p:txBody>
          <a:bodyPr/>
          <a:lstStyle>
            <a:lvl1pPr marL="0" indent="0">
              <a:buNone/>
              <a:defRPr sz="2900"/>
            </a:lvl1pPr>
            <a:lvl2pPr marL="414818" indent="0">
              <a:buNone/>
              <a:defRPr sz="2500"/>
            </a:lvl2pPr>
            <a:lvl3pPr marL="829635" indent="0">
              <a:buNone/>
              <a:defRPr sz="2200"/>
            </a:lvl3pPr>
            <a:lvl4pPr marL="1244453" indent="0">
              <a:buNone/>
              <a:defRPr sz="1800"/>
            </a:lvl4pPr>
            <a:lvl5pPr marL="1659270" indent="0">
              <a:buNone/>
              <a:defRPr sz="1800"/>
            </a:lvl5pPr>
            <a:lvl6pPr marL="2074088" indent="0">
              <a:buNone/>
              <a:defRPr sz="1800"/>
            </a:lvl6pPr>
            <a:lvl7pPr marL="2488905" indent="0">
              <a:buNone/>
              <a:defRPr sz="1800"/>
            </a:lvl7pPr>
            <a:lvl8pPr marL="2903723" indent="0">
              <a:buNone/>
              <a:defRPr sz="1800"/>
            </a:lvl8pPr>
            <a:lvl9pPr marL="3318540" indent="0">
              <a:buNone/>
              <a:defRPr sz="1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3112" y="5368687"/>
            <a:ext cx="5487353" cy="805230"/>
          </a:xfrm>
        </p:spPr>
        <p:txBody>
          <a:bodyPr/>
          <a:lstStyle>
            <a:lvl1pPr marL="0" indent="0">
              <a:buNone/>
              <a:defRPr sz="1300"/>
            </a:lvl1pPr>
            <a:lvl2pPr marL="414818" indent="0">
              <a:buNone/>
              <a:defRPr sz="1100"/>
            </a:lvl2pPr>
            <a:lvl3pPr marL="829635" indent="0">
              <a:buNone/>
              <a:defRPr sz="900"/>
            </a:lvl3pPr>
            <a:lvl4pPr marL="1244453" indent="0">
              <a:buNone/>
              <a:defRPr sz="800"/>
            </a:lvl4pPr>
            <a:lvl5pPr marL="1659270" indent="0">
              <a:buNone/>
              <a:defRPr sz="800"/>
            </a:lvl5pPr>
            <a:lvl6pPr marL="2074088" indent="0">
              <a:buNone/>
              <a:defRPr sz="800"/>
            </a:lvl6pPr>
            <a:lvl7pPr marL="2488905" indent="0">
              <a:buNone/>
              <a:defRPr sz="800"/>
            </a:lvl7pPr>
            <a:lvl8pPr marL="2903723" indent="0">
              <a:buNone/>
              <a:defRPr sz="800"/>
            </a:lvl8pPr>
            <a:lvl9pPr marL="3318540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BF5F04-DA99-948B-421C-A7DE47EE67B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ja-JP"/>
              <a:t>&lt; </a:t>
            </a:r>
            <a:fld id="{14EFCFFE-C55E-F84F-8B4E-05FBA24DDD41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13101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4B861D0-3C04-9ABE-F1BF-808E32F69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153400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56" tIns="45728" rIns="91456" bIns="45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E4277A4B-7CC4-1F59-0F49-B5E9B6183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350"/>
            <a:ext cx="83058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56" tIns="45728" rIns="91456" bIns="457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EB92BE3E-B356-B015-A74D-B3D9120E7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6605588"/>
            <a:ext cx="206692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56" tIns="45728" rIns="91456" bIns="45728">
            <a:spAutoFit/>
          </a:bodyPr>
          <a:lstStyle/>
          <a:p>
            <a:pPr algn="r" defTabSz="407616">
              <a:lnSpc>
                <a:spcPct val="100000"/>
              </a:lnSpc>
              <a:buClr>
                <a:srgbClr val="B2B2B2"/>
              </a:buClr>
              <a:buFont typeface="Verdana" charset="0"/>
              <a:buNone/>
              <a:tabLst>
                <a:tab pos="0" algn="l"/>
                <a:tab pos="406176" algn="l"/>
                <a:tab pos="813792" algn="l"/>
                <a:tab pos="1221407" algn="l"/>
                <a:tab pos="1629024" algn="l"/>
                <a:tab pos="2036639" algn="l"/>
                <a:tab pos="2444255" algn="l"/>
                <a:tab pos="2851871" algn="l"/>
                <a:tab pos="3259487" algn="l"/>
                <a:tab pos="3667102" algn="l"/>
                <a:tab pos="4074719" algn="l"/>
                <a:tab pos="4482334" algn="l"/>
                <a:tab pos="4889951" algn="l"/>
                <a:tab pos="5297566" algn="l"/>
                <a:tab pos="5705182" algn="l"/>
                <a:tab pos="6112798" algn="l"/>
                <a:tab pos="6520414" algn="l"/>
                <a:tab pos="6928029" algn="l"/>
                <a:tab pos="7335646" algn="l"/>
                <a:tab pos="7743261" algn="l"/>
                <a:tab pos="8150877" algn="l"/>
              </a:tabLst>
              <a:defRPr/>
            </a:pPr>
            <a:r>
              <a:rPr lang="en-GB" sz="800" dirty="0">
                <a:solidFill>
                  <a:srgbClr val="B2B2B2"/>
                </a:solidFill>
                <a:latin typeface="Verdana" charset="0"/>
                <a:ea typeface="ＭＳ Ｐゴシック" charset="-128"/>
              </a:rPr>
              <a:t>Copyright © the University of Tokyo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653707-6632-45D4-1F2E-192ED647ECC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621088" y="6599238"/>
            <a:ext cx="1901825" cy="241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56" tIns="45728" rIns="91456" bIns="4572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2E6568"/>
              </a:buClr>
              <a:buFont typeface="Verdana" panose="020B0604030504040204" pitchFamily="34" charset="0"/>
              <a:buNone/>
              <a:defRPr sz="1000" b="1">
                <a:solidFill>
                  <a:srgbClr val="2E6568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altLang="ja-JP"/>
              <a:t>&lt; </a:t>
            </a:r>
            <a:fld id="{3B9C05A9-4C2D-BA4C-AF28-2FADE009C53E}" type="slidenum">
              <a:rPr lang="en-GB" altLang="ja-JP"/>
              <a:pPr/>
              <a:t>‹#›</a:t>
            </a:fld>
            <a:r>
              <a:rPr lang="en-GB" altLang="ja-JP"/>
              <a:t> 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2pPr>
      <a:lvl3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3pPr>
      <a:lvl4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4pPr>
      <a:lvl5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5pPr>
      <a:lvl6pPr marL="414818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6pPr>
      <a:lvl7pPr marL="829635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7pPr>
      <a:lvl8pPr marL="1244453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8pPr>
      <a:lvl9pPr marL="1659270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9pPr>
    </p:titleStyle>
    <p:bodyStyle>
      <a:lvl1pPr marL="341313" indent="-341313" algn="l" defTabSz="406400" rtl="0" eaLnBrk="0" fontAlgn="base" hangingPunct="0">
        <a:lnSpc>
          <a:spcPct val="97000"/>
        </a:lnSpc>
        <a:spcBef>
          <a:spcPts val="525"/>
        </a:spcBef>
        <a:spcAft>
          <a:spcPts val="700"/>
        </a:spcAft>
        <a:buClr>
          <a:srgbClr val="21462F"/>
        </a:buClr>
        <a:buSzPct val="75000"/>
        <a:buFont typeface="Wingdings" pitchFamily="2" charset="2"/>
        <a:buChar char=""/>
        <a:defRPr sz="2800" b="1">
          <a:solidFill>
            <a:srgbClr val="256C48"/>
          </a:solidFill>
          <a:latin typeface="+mn-lt"/>
          <a:ea typeface="+mn-ea"/>
          <a:cs typeface="+mn-cs"/>
        </a:defRPr>
      </a:lvl1pPr>
      <a:lvl2pPr marL="741363" indent="-285750" algn="l" defTabSz="406400" rtl="0" eaLnBrk="0" fontAlgn="base" hangingPunct="0">
        <a:lnSpc>
          <a:spcPct val="90000"/>
        </a:lnSpc>
        <a:spcBef>
          <a:spcPts val="488"/>
        </a:spcBef>
        <a:spcAft>
          <a:spcPts val="663"/>
        </a:spcAft>
        <a:buClr>
          <a:srgbClr val="5A998E"/>
        </a:buClr>
        <a:buSzPct val="100000"/>
        <a:buFont typeface="Wingdings" pitchFamily="2" charset="2"/>
        <a:buChar char=""/>
        <a:defRPr sz="2600">
          <a:solidFill>
            <a:srgbClr val="4C4C4C"/>
          </a:solidFill>
          <a:latin typeface="+mn-ea"/>
          <a:ea typeface="+mn-ea"/>
        </a:defRPr>
      </a:lvl2pPr>
      <a:lvl3pPr marL="1141413" indent="-227013" algn="l" defTabSz="406400" rtl="0" eaLnBrk="0" fontAlgn="base" hangingPunct="0">
        <a:lnSpc>
          <a:spcPct val="90000"/>
        </a:lnSpc>
        <a:spcBef>
          <a:spcPts val="438"/>
        </a:spcBef>
        <a:spcAft>
          <a:spcPts val="588"/>
        </a:spcAft>
        <a:buClr>
          <a:srgbClr val="6B988E"/>
        </a:buClr>
        <a:buSzPct val="100000"/>
        <a:buFont typeface="ＭＳ Ｐゴシック" panose="020B0600070205080204" pitchFamily="34" charset="-128"/>
        <a:buChar char="•"/>
        <a:defRPr sz="2400">
          <a:solidFill>
            <a:srgbClr val="4C4C4C"/>
          </a:solidFill>
          <a:latin typeface="+mn-ea"/>
          <a:ea typeface="+mn-ea"/>
        </a:defRPr>
      </a:lvl3pPr>
      <a:lvl4pPr marL="1598613" indent="-227013" algn="l" defTabSz="406400" rtl="0" eaLnBrk="0" fontAlgn="base" hangingPunct="0">
        <a:lnSpc>
          <a:spcPct val="90000"/>
        </a:lnSpc>
        <a:spcBef>
          <a:spcPts val="375"/>
        </a:spcBef>
        <a:spcAft>
          <a:spcPts val="500"/>
        </a:spcAft>
        <a:buClr>
          <a:srgbClr val="4C4C4C"/>
        </a:buClr>
        <a:buSzPct val="100000"/>
        <a:buFont typeface="ＭＳ Ｐゴシック" panose="020B0600070205080204" pitchFamily="34" charset="-128"/>
        <a:buChar char="–"/>
        <a:defRPr sz="2000">
          <a:solidFill>
            <a:srgbClr val="4C4C4C"/>
          </a:solidFill>
          <a:latin typeface="+mn-ea"/>
          <a:ea typeface="+mn-ea"/>
        </a:defRPr>
      </a:lvl4pPr>
      <a:lvl5pPr marL="2055813" indent="-227013" algn="l" defTabSz="40640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Clr>
          <a:srgbClr val="4C4C4C"/>
        </a:buClr>
        <a:buSzPct val="100000"/>
        <a:buFont typeface="ＭＳ Ｐゴシック" panose="020B0600070205080204" pitchFamily="34" charset="-128"/>
        <a:buChar char="»"/>
        <a:defRPr>
          <a:solidFill>
            <a:srgbClr val="6B988E"/>
          </a:solidFill>
          <a:latin typeface="+mn-ea"/>
          <a:ea typeface="+mn-ea"/>
        </a:defRPr>
      </a:lvl5pPr>
      <a:lvl6pPr marL="2471621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6pPr>
      <a:lvl7pPr marL="2886439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7pPr>
      <a:lvl8pPr marL="3301256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8pPr>
      <a:lvl9pPr marL="3716074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9pPr>
    </p:bodyStyle>
    <p:otherStyle>
      <a:defPPr>
        <a:defRPr lang="ja-JP"/>
      </a:defPPr>
      <a:lvl1pPr marL="0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818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635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453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9270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088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905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723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8540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17EAB66-5E14-9DC8-268C-E912FAAA7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62263"/>
            <a:ext cx="76200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56" tIns="45728" rIns="91456" bIns="457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2E9CCD0C-2780-B85C-B72F-9C0C5476C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8663" y="6637338"/>
            <a:ext cx="206692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56" tIns="45728" rIns="91456" bIns="45728">
            <a:spAutoFit/>
          </a:bodyPr>
          <a:lstStyle/>
          <a:p>
            <a:pPr algn="r" defTabSz="407616">
              <a:lnSpc>
                <a:spcPct val="100000"/>
              </a:lnSpc>
              <a:buClr>
                <a:srgbClr val="B2B2B2"/>
              </a:buClr>
              <a:buFont typeface="Verdana" charset="0"/>
              <a:buNone/>
              <a:tabLst>
                <a:tab pos="0" algn="l"/>
                <a:tab pos="406176" algn="l"/>
                <a:tab pos="813792" algn="l"/>
                <a:tab pos="1221407" algn="l"/>
                <a:tab pos="1629024" algn="l"/>
                <a:tab pos="2036639" algn="l"/>
                <a:tab pos="2444255" algn="l"/>
                <a:tab pos="2851871" algn="l"/>
                <a:tab pos="3259487" algn="l"/>
                <a:tab pos="3667102" algn="l"/>
                <a:tab pos="4074719" algn="l"/>
                <a:tab pos="4482334" algn="l"/>
                <a:tab pos="4889951" algn="l"/>
                <a:tab pos="5297566" algn="l"/>
                <a:tab pos="5705182" algn="l"/>
                <a:tab pos="6112798" algn="l"/>
                <a:tab pos="6520414" algn="l"/>
                <a:tab pos="6928029" algn="l"/>
                <a:tab pos="7335646" algn="l"/>
                <a:tab pos="7743261" algn="l"/>
                <a:tab pos="8150877" algn="l"/>
              </a:tabLst>
              <a:defRPr/>
            </a:pPr>
            <a:r>
              <a:rPr lang="en-GB" sz="800" dirty="0">
                <a:solidFill>
                  <a:srgbClr val="B2B2B2"/>
                </a:solidFill>
                <a:latin typeface="Verdana" charset="0"/>
                <a:ea typeface="ＭＳ Ｐゴシック" charset="-128"/>
              </a:rPr>
              <a:t>Copyright © the University of Tokyo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CA6F6D7-84F5-E293-C6B7-CF30D01DD06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5788" y="6607175"/>
            <a:ext cx="2892425" cy="27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56" tIns="45728" rIns="91456" bIns="45728" numCol="1" anchor="ctr" anchorCtr="0" compatLnSpc="1">
            <a:prstTxWarp prst="textNoShape">
              <a:avLst/>
            </a:prstTxWarp>
          </a:bodyPr>
          <a:lstStyle>
            <a:lvl1pPr algn="ctr" defTabSz="407616">
              <a:lnSpc>
                <a:spcPct val="100000"/>
              </a:lnSpc>
              <a:buClr>
                <a:srgbClr val="2E6568"/>
              </a:buClr>
              <a:buFont typeface="Verdana" charset="0"/>
              <a:buNone/>
              <a:tabLst>
                <a:tab pos="656794" algn="l"/>
                <a:tab pos="1313589" algn="l"/>
                <a:tab pos="1970383" algn="l"/>
                <a:tab pos="2627178" algn="l"/>
              </a:tabLst>
              <a:defRPr sz="1200" smtClean="0">
                <a:solidFill>
                  <a:srgbClr val="2E6568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D22887-89BC-D12C-0C86-FE831D05AEA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6200" y="6611938"/>
            <a:ext cx="531813" cy="27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56" tIns="45728" rIns="91456" bIns="4572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2E6568"/>
              </a:buClr>
              <a:buFont typeface="Verdana" panose="020B0604030504040204" pitchFamily="34" charset="0"/>
              <a:buNone/>
              <a:defRPr sz="1200">
                <a:solidFill>
                  <a:srgbClr val="2E6568"/>
                </a:solidFill>
                <a:latin typeface="Verdana" panose="020B0604030504040204" pitchFamily="34" charset="0"/>
              </a:defRPr>
            </a:lvl1pPr>
          </a:lstStyle>
          <a:p>
            <a:fld id="{0295F00F-FBA8-8840-942E-C8C4D88AD94E}" type="slidenum">
              <a:rPr lang="en-GB" altLang="ja-JP"/>
              <a:pPr/>
              <a:t>‹#›</a:t>
            </a:fld>
            <a:endParaRPr lang="en-GB" altLang="ja-JP"/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30A94FB2-B5F3-E3A9-3C06-9A0083BBF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2pPr>
      <a:lvl3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3pPr>
      <a:lvl4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4pPr>
      <a:lvl5pPr algn="l" defTabSz="40640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anose="020B0604030504040204" pitchFamily="34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5pPr>
      <a:lvl6pPr marL="414818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6pPr>
      <a:lvl7pPr marL="829635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7pPr>
      <a:lvl8pPr marL="1244453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8pPr>
      <a:lvl9pPr marL="1659270" algn="l" defTabSz="407616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charset="0"/>
        <a:defRPr sz="3200" b="1">
          <a:solidFill>
            <a:srgbClr val="FFFFFF"/>
          </a:solidFill>
          <a:latin typeface="Verdana" charset="0"/>
          <a:ea typeface="ＭＳ Ｐゴシック" charset="-128"/>
        </a:defRPr>
      </a:lvl9pPr>
    </p:titleStyle>
    <p:bodyStyle>
      <a:lvl1pPr marL="341313" indent="-341313" algn="l" defTabSz="406400" rtl="0" eaLnBrk="0" fontAlgn="base" hangingPunct="0">
        <a:lnSpc>
          <a:spcPct val="97000"/>
        </a:lnSpc>
        <a:spcBef>
          <a:spcPts val="525"/>
        </a:spcBef>
        <a:spcAft>
          <a:spcPts val="700"/>
        </a:spcAft>
        <a:buClr>
          <a:srgbClr val="21462F"/>
        </a:buClr>
        <a:buSzPct val="75000"/>
        <a:buFont typeface="Wingdings" pitchFamily="2" charset="2"/>
        <a:buChar char=""/>
        <a:defRPr sz="2800" b="1">
          <a:solidFill>
            <a:srgbClr val="256C48"/>
          </a:solidFill>
          <a:latin typeface="+mn-lt"/>
          <a:ea typeface="+mn-ea"/>
          <a:cs typeface="+mn-cs"/>
        </a:defRPr>
      </a:lvl1pPr>
      <a:lvl2pPr marL="741363" indent="-285750" algn="l" defTabSz="406400" rtl="0" eaLnBrk="0" fontAlgn="base" hangingPunct="0">
        <a:lnSpc>
          <a:spcPct val="90000"/>
        </a:lnSpc>
        <a:spcBef>
          <a:spcPts val="488"/>
        </a:spcBef>
        <a:spcAft>
          <a:spcPts val="663"/>
        </a:spcAft>
        <a:buClr>
          <a:srgbClr val="5A998E"/>
        </a:buClr>
        <a:buSzPct val="100000"/>
        <a:buFont typeface="Wingdings" pitchFamily="2" charset="2"/>
        <a:buChar char=""/>
        <a:defRPr sz="2600">
          <a:solidFill>
            <a:srgbClr val="4C4C4C"/>
          </a:solidFill>
          <a:latin typeface="+mn-ea"/>
          <a:ea typeface="+mn-ea"/>
        </a:defRPr>
      </a:lvl2pPr>
      <a:lvl3pPr marL="1141413" indent="-227013" algn="l" defTabSz="406400" rtl="0" eaLnBrk="0" fontAlgn="base" hangingPunct="0">
        <a:lnSpc>
          <a:spcPct val="90000"/>
        </a:lnSpc>
        <a:spcBef>
          <a:spcPts val="438"/>
        </a:spcBef>
        <a:spcAft>
          <a:spcPts val="588"/>
        </a:spcAft>
        <a:buClr>
          <a:srgbClr val="6B988E"/>
        </a:buClr>
        <a:buSzPct val="100000"/>
        <a:buFont typeface="ＭＳ Ｐゴシック" panose="020B0600070205080204" pitchFamily="34" charset="-128"/>
        <a:buChar char="•"/>
        <a:defRPr sz="2400">
          <a:solidFill>
            <a:srgbClr val="4C4C4C"/>
          </a:solidFill>
          <a:latin typeface="+mn-ea"/>
          <a:ea typeface="+mn-ea"/>
        </a:defRPr>
      </a:lvl3pPr>
      <a:lvl4pPr marL="1598613" indent="-227013" algn="l" defTabSz="406400" rtl="0" eaLnBrk="0" fontAlgn="base" hangingPunct="0">
        <a:lnSpc>
          <a:spcPct val="90000"/>
        </a:lnSpc>
        <a:spcBef>
          <a:spcPts val="375"/>
        </a:spcBef>
        <a:spcAft>
          <a:spcPts val="500"/>
        </a:spcAft>
        <a:buClr>
          <a:srgbClr val="4C4C4C"/>
        </a:buClr>
        <a:buSzPct val="100000"/>
        <a:buFont typeface="ＭＳ Ｐゴシック" panose="020B0600070205080204" pitchFamily="34" charset="-128"/>
        <a:buChar char="–"/>
        <a:defRPr sz="2000">
          <a:solidFill>
            <a:srgbClr val="4C4C4C"/>
          </a:solidFill>
          <a:latin typeface="+mn-ea"/>
          <a:ea typeface="+mn-ea"/>
        </a:defRPr>
      </a:lvl4pPr>
      <a:lvl5pPr marL="2055813" indent="-227013" algn="l" defTabSz="40640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Clr>
          <a:srgbClr val="4C4C4C"/>
        </a:buClr>
        <a:buSzPct val="100000"/>
        <a:buFont typeface="ＭＳ Ｐゴシック" panose="020B0600070205080204" pitchFamily="34" charset="-128"/>
        <a:buChar char="»"/>
        <a:defRPr>
          <a:solidFill>
            <a:srgbClr val="6B988E"/>
          </a:solidFill>
          <a:latin typeface="+mn-ea"/>
          <a:ea typeface="+mn-ea"/>
        </a:defRPr>
      </a:lvl5pPr>
      <a:lvl6pPr marL="2471621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6pPr>
      <a:lvl7pPr marL="2886439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7pPr>
      <a:lvl8pPr marL="3301256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8pPr>
      <a:lvl9pPr marL="3716074" indent="-227574" algn="l" defTabSz="407616" rtl="0" fontAlgn="base">
        <a:lnSpc>
          <a:spcPct val="90000"/>
        </a:lnSpc>
        <a:spcBef>
          <a:spcPts val="408"/>
        </a:spcBef>
        <a:spcAft>
          <a:spcPct val="0"/>
        </a:spcAft>
        <a:buClr>
          <a:srgbClr val="4C4C4C"/>
        </a:buClr>
        <a:buSzPct val="100000"/>
        <a:buFont typeface="ＭＳ Ｐゴシック" charset="-128"/>
        <a:buChar char="»"/>
        <a:defRPr>
          <a:solidFill>
            <a:srgbClr val="6B988E"/>
          </a:solidFill>
          <a:latin typeface="+mn-ea"/>
          <a:ea typeface="+mn-ea"/>
        </a:defRPr>
      </a:lvl9pPr>
    </p:bodyStyle>
    <p:otherStyle>
      <a:defPPr>
        <a:defRPr lang="ja-JP"/>
      </a:defPPr>
      <a:lvl1pPr marL="0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818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635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453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9270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088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905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723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8540" algn="l" defTabSz="82963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5FB0044E-B158-5CDE-7FBB-E73DB6B8E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24200"/>
            <a:ext cx="7621588" cy="1716088"/>
          </a:xfrm>
        </p:spPr>
        <p:txBody>
          <a:bodyPr lIns="0" tIns="0" rIns="0" bIns="0">
            <a:spAutoFit/>
          </a:bodyPr>
          <a:lstStyle/>
          <a:p>
            <a:pPr algn="ctr" eaLnBrk="1" hangingPunct="1">
              <a:lnSpc>
                <a:spcPct val="100000"/>
              </a:lnSpc>
              <a:buClr>
                <a:srgbClr val="256C48"/>
              </a:buClr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ja-JP" altLang="en-GB" sz="5600">
                <a:solidFill>
                  <a:srgbClr val="256C48"/>
                </a:solidFill>
              </a:rPr>
              <a:t>第</a:t>
            </a:r>
            <a:r>
              <a:rPr lang="en-GB" altLang="ja-JP" sz="5600">
                <a:solidFill>
                  <a:srgbClr val="256C48"/>
                </a:solidFill>
              </a:rPr>
              <a:t>3</a:t>
            </a:r>
            <a:r>
              <a:rPr lang="ja-JP" altLang="en-GB" sz="5600">
                <a:solidFill>
                  <a:srgbClr val="256C48"/>
                </a:solidFill>
              </a:rPr>
              <a:t>章</a:t>
            </a:r>
            <a:br>
              <a:rPr lang="ja-JP" altLang="en-GB" sz="5600">
                <a:solidFill>
                  <a:srgbClr val="256C48"/>
                </a:solidFill>
              </a:rPr>
            </a:br>
            <a:r>
              <a:rPr lang="ja-JP" altLang="en-GB" sz="5600">
                <a:solidFill>
                  <a:srgbClr val="256C48"/>
                </a:solidFill>
              </a:rPr>
              <a:t>情報の伝達と通信</a:t>
            </a: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3F84FFBF-94A2-6CE2-D921-F3C311E84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115888"/>
            <a:ext cx="230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3">
            <a:extLst>
              <a:ext uri="{FF2B5EF4-FFF2-40B4-BE49-F238E27FC236}">
                <a16:creationId xmlns:a16="http://schemas.microsoft.com/office/drawing/2014/main" id="{77314C69-D247-7DC8-25C3-1CFAF8B87E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t>&lt; </a:t>
            </a:r>
            <a:fld id="{9F5112D7-3118-DC4F-A275-7919E37A5FDF}" type="slidenum"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pPr eaLnBrk="1" hangingPunct="1"/>
              <a:t>2</a:t>
            </a:fld>
            <a:r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t> &gt;</a:t>
            </a: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05CA57AA-8234-6CA8-9329-3F94D6AD2C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93688"/>
            <a:ext cx="8310563" cy="4921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ja-JP" altLang="en-GB"/>
              <a:t>暗号</a:t>
            </a: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D82D7EE2-DA81-B969-858E-46FF881EE1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906588"/>
            <a:ext cx="7799388" cy="428466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平文</a:t>
            </a:r>
            <a:r>
              <a:rPr lang="en-GB" altLang="ja-JP"/>
              <a:t>: </a:t>
            </a:r>
            <a:r>
              <a:rPr lang="ja-JP" altLang="en-GB"/>
              <a:t>元のデータ。第三者に読まれたくないもの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「明日のランチはね</a:t>
            </a:r>
            <a:r>
              <a:rPr lang="en-GB" altLang="ja-JP"/>
              <a:t>…</a:t>
            </a:r>
            <a:r>
              <a:rPr lang="ja-JP" altLang="en-GB"/>
              <a:t>」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暗号文</a:t>
            </a:r>
            <a:r>
              <a:rPr lang="en-GB" altLang="ja-JP"/>
              <a:t>: </a:t>
            </a:r>
            <a:r>
              <a:rPr lang="ja-JP" altLang="en-GB"/>
              <a:t>変換後のデータ。盗聴されても平文を</a:t>
            </a:r>
            <a:r>
              <a:rPr lang="en-GB" altLang="ja-JP"/>
              <a:t>(</a:t>
            </a:r>
            <a:r>
              <a:rPr lang="ja-JP" altLang="en-GB"/>
              <a:t>簡単には</a:t>
            </a:r>
            <a:r>
              <a:rPr lang="en-GB" altLang="ja-JP"/>
              <a:t>)</a:t>
            </a:r>
            <a:r>
              <a:rPr lang="ja-JP" altLang="en-GB"/>
              <a:t>取り出せない。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「嘯囮嗷囂圄圓倬埃圉囿</a:t>
            </a:r>
            <a:r>
              <a:rPr lang="en-GB" altLang="ja-JP"/>
              <a:t>…</a:t>
            </a:r>
            <a:r>
              <a:rPr lang="ja-JP" altLang="en-GB"/>
              <a:t>」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暗号化</a:t>
            </a:r>
            <a:r>
              <a:rPr lang="en-GB" altLang="ja-JP"/>
              <a:t>: </a:t>
            </a:r>
            <a:r>
              <a:rPr lang="ja-JP" altLang="en-GB"/>
              <a:t>平文から暗号文を作成すること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復号</a:t>
            </a:r>
            <a:r>
              <a:rPr lang="en-GB" altLang="ja-JP"/>
              <a:t>: </a:t>
            </a:r>
            <a:r>
              <a:rPr lang="ja-JP" altLang="en-GB"/>
              <a:t>暗号文から平文を取り出すこと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鍵</a:t>
            </a:r>
            <a:r>
              <a:rPr lang="en-GB" altLang="ja-JP"/>
              <a:t>: </a:t>
            </a:r>
            <a:r>
              <a:rPr lang="ja-JP" altLang="en-GB"/>
              <a:t>暗号化や復号の際に用いられるデータ</a:t>
            </a:r>
          </a:p>
        </p:txBody>
      </p:sp>
      <p:pic>
        <p:nvPicPr>
          <p:cNvPr id="33797" name="Picture 3">
            <a:extLst>
              <a:ext uri="{FF2B5EF4-FFF2-40B4-BE49-F238E27FC236}">
                <a16:creationId xmlns:a16="http://schemas.microsoft.com/office/drawing/2014/main" id="{A07E1D23-0810-9424-598E-F6D3147EC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115888"/>
            <a:ext cx="230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3">
            <a:extLst>
              <a:ext uri="{FF2B5EF4-FFF2-40B4-BE49-F238E27FC236}">
                <a16:creationId xmlns:a16="http://schemas.microsoft.com/office/drawing/2014/main" id="{6918B081-5636-2BB8-8677-3DEEC5E85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t>&lt; </a:t>
            </a:r>
            <a:fld id="{7626F4AB-3F61-784E-96C0-BC061C01D442}" type="slidenum"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pPr eaLnBrk="1" hangingPunct="1"/>
              <a:t>3</a:t>
            </a:fld>
            <a:r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t> &gt;</a:t>
            </a:r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22ABB50E-BCE6-D9A3-87CB-0286B769B6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95275"/>
            <a:ext cx="8308975" cy="4921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ja-JP" altLang="en-GB"/>
              <a:t>共通鍵暗号</a:t>
            </a: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D20D6E63-2119-CEEB-352E-666B6E3186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156575" cy="9810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一つの鍵で暗号化と復号化の両方を行うモデル</a:t>
            </a:r>
          </a:p>
          <a:p>
            <a:pPr lvl="1"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9213" algn="l"/>
                <a:tab pos="7313613" algn="l"/>
                <a:tab pos="8228013" algn="l"/>
                <a:tab pos="9142413" algn="l"/>
              </a:tabLst>
            </a:pPr>
            <a:r>
              <a:rPr lang="ja-JP" altLang="en-GB"/>
              <a:t>鍵を秘密に保つ必要がある</a:t>
            </a:r>
          </a:p>
        </p:txBody>
      </p:sp>
      <p:pic>
        <p:nvPicPr>
          <p:cNvPr id="34821" name="Picture 3">
            <a:extLst>
              <a:ext uri="{FF2B5EF4-FFF2-40B4-BE49-F238E27FC236}">
                <a16:creationId xmlns:a16="http://schemas.microsoft.com/office/drawing/2014/main" id="{940F6968-6879-299B-2C89-62D188AA4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2711450"/>
            <a:ext cx="7889875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4822" name="Text Box 4">
            <a:extLst>
              <a:ext uri="{FF2B5EF4-FFF2-40B4-BE49-F238E27FC236}">
                <a16:creationId xmlns:a16="http://schemas.microsoft.com/office/drawing/2014/main" id="{FDAE7DBF-54CA-0D93-BB06-D4FC8F151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447800"/>
            <a:ext cx="3976688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34823" name="Picture 5">
            <a:extLst>
              <a:ext uri="{FF2B5EF4-FFF2-40B4-BE49-F238E27FC236}">
                <a16:creationId xmlns:a16="http://schemas.microsoft.com/office/drawing/2014/main" id="{5C1047A2-A234-D5B8-7413-CA6C533E8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115888"/>
            <a:ext cx="230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EB21DF4D-B4FC-8493-2250-59809F7492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95275"/>
            <a:ext cx="8310563" cy="4921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ja-JP" altLang="en-GB"/>
              <a:t>公開鍵暗号</a:t>
            </a:r>
          </a:p>
        </p:txBody>
      </p:sp>
      <p:pic>
        <p:nvPicPr>
          <p:cNvPr id="35843" name="Picture 2">
            <a:extLst>
              <a:ext uri="{FF2B5EF4-FFF2-40B4-BE49-F238E27FC236}">
                <a16:creationId xmlns:a16="http://schemas.microsoft.com/office/drawing/2014/main" id="{22555DD2-42AC-B63F-718C-4582188FA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905000"/>
            <a:ext cx="777875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844" name="Text Box 3">
            <a:extLst>
              <a:ext uri="{FF2B5EF4-FFF2-40B4-BE49-F238E27FC236}">
                <a16:creationId xmlns:a16="http://schemas.microsoft.com/office/drawing/2014/main" id="{2F422A9D-591E-92AE-8C29-D57F0E5BC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447800"/>
            <a:ext cx="3976688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66B8E77A-DD89-3815-575E-E729C24BE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1306513"/>
            <a:ext cx="84931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27025" indent="-327025" eaLnBrk="0" hangingPunct="0"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27025" algn="l"/>
                <a:tab pos="733425" algn="l"/>
                <a:tab pos="1141413" algn="l"/>
                <a:tab pos="1549400" algn="l"/>
                <a:tab pos="1957388" algn="l"/>
                <a:tab pos="2363788" algn="l"/>
                <a:tab pos="2771775" algn="l"/>
                <a:tab pos="3179763" algn="l"/>
                <a:tab pos="3587750" algn="l"/>
                <a:tab pos="3994150" algn="l"/>
                <a:tab pos="4402138" algn="l"/>
                <a:tab pos="4810125" algn="l"/>
                <a:tab pos="5218113" algn="l"/>
                <a:tab pos="5624513" algn="l"/>
                <a:tab pos="6032500" algn="l"/>
                <a:tab pos="6440488" algn="l"/>
                <a:tab pos="6848475" algn="l"/>
                <a:tab pos="7254875" algn="l"/>
                <a:tab pos="7662863" algn="l"/>
                <a:tab pos="8070850" algn="l"/>
                <a:tab pos="84788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525"/>
              </a:spcBef>
              <a:spcAft>
                <a:spcPts val="700"/>
              </a:spcAft>
              <a:buClr>
                <a:srgbClr val="21462F"/>
              </a:buClr>
              <a:buSzPct val="75000"/>
              <a:buFont typeface="Wingdings" pitchFamily="2" charset="2"/>
              <a:buChar char=""/>
            </a:pPr>
            <a:r>
              <a:rPr lang="ja-JP" altLang="en-GB" sz="2800">
                <a:solidFill>
                  <a:srgbClr val="256C48"/>
                </a:solidFill>
                <a:latin typeface="Verdana" panose="020B0604030504040204" pitchFamily="34" charset="0"/>
              </a:rPr>
              <a:t>暗号化の鍵を公開し，復号化の鍵を秘密にする方法</a:t>
            </a:r>
          </a:p>
        </p:txBody>
      </p:sp>
      <p:pic>
        <p:nvPicPr>
          <p:cNvPr id="35846" name="Picture 5">
            <a:extLst>
              <a:ext uri="{FF2B5EF4-FFF2-40B4-BE49-F238E27FC236}">
                <a16:creationId xmlns:a16="http://schemas.microsoft.com/office/drawing/2014/main" id="{238BAB28-2A39-A798-8407-A94766372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115888"/>
            <a:ext cx="230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26F2D18-54E3-896A-A35C-0F9E3B7476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95275"/>
            <a:ext cx="8310563" cy="4921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400800" algn="l"/>
                <a:tab pos="7315200" algn="l"/>
                <a:tab pos="8229600" algn="l"/>
                <a:tab pos="9144000" algn="l"/>
              </a:tabLst>
            </a:pPr>
            <a:r>
              <a:rPr lang="ja-JP" altLang="en-GB"/>
              <a:t>デジタル署名と検証</a:t>
            </a:r>
          </a:p>
        </p:txBody>
      </p:sp>
      <p:pic>
        <p:nvPicPr>
          <p:cNvPr id="36867" name="Picture 2">
            <a:extLst>
              <a:ext uri="{FF2B5EF4-FFF2-40B4-BE49-F238E27FC236}">
                <a16:creationId xmlns:a16="http://schemas.microsoft.com/office/drawing/2014/main" id="{B6C0B2C3-DCC5-BF68-86C7-453909D19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020888"/>
            <a:ext cx="8174038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6868" name="Picture 3">
            <a:extLst>
              <a:ext uri="{FF2B5EF4-FFF2-40B4-BE49-F238E27FC236}">
                <a16:creationId xmlns:a16="http://schemas.microsoft.com/office/drawing/2014/main" id="{5BD43AB5-D5A0-1818-2529-2686137DB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4103688"/>
            <a:ext cx="80105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6869" name="Text Box 4">
            <a:extLst>
              <a:ext uri="{FF2B5EF4-FFF2-40B4-BE49-F238E27FC236}">
                <a16:creationId xmlns:a16="http://schemas.microsoft.com/office/drawing/2014/main" id="{B616C95D-5B66-6FAF-4670-A2294EF7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447800"/>
            <a:ext cx="3976688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スライド番号プレースホルダ 3">
            <a:extLst>
              <a:ext uri="{FF2B5EF4-FFF2-40B4-BE49-F238E27FC236}">
                <a16:creationId xmlns:a16="http://schemas.microsoft.com/office/drawing/2014/main" id="{B8BFD0A8-AD83-83E6-D8AB-C5AE8B4690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7488" algn="l"/>
                <a:tab pos="5703888" algn="l"/>
                <a:tab pos="6111875" algn="l"/>
                <a:tab pos="6519863" algn="l"/>
                <a:tab pos="6927850" algn="l"/>
                <a:tab pos="7334250" algn="l"/>
                <a:tab pos="7742238" algn="l"/>
                <a:tab pos="8150225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t>&lt; </a:t>
            </a:r>
            <a:fld id="{D877DC40-064C-9142-BB26-C340C2A88A34}" type="slidenum"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pPr eaLnBrk="1" hangingPunct="1"/>
              <a:t>6</a:t>
            </a:fld>
            <a:r>
              <a:rPr lang="en-GB" altLang="ja-JP" sz="1000">
                <a:solidFill>
                  <a:srgbClr val="2E6568"/>
                </a:solidFill>
                <a:latin typeface="Verdana" panose="020B0604030504040204" pitchFamily="34" charset="0"/>
              </a:rPr>
              <a:t> &gt;</a:t>
            </a: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26461EC7-E894-26C3-350C-FD48F7097D0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16000" y="231775"/>
            <a:ext cx="7108825" cy="1533525"/>
          </a:xfrm>
        </p:spPr>
        <p:txBody>
          <a:bodyPr rIns="135224">
            <a:spAutoFit/>
          </a:bodyPr>
          <a:lstStyle/>
          <a:p>
            <a:pPr marL="482600" indent="-427038" eaLnBrk="1" hangingPunct="1">
              <a:lnSpc>
                <a:spcPct val="100000"/>
              </a:lnSpc>
              <a:tabLst>
                <a:tab pos="1054100" algn="l"/>
                <a:tab pos="1968500" algn="l"/>
                <a:tab pos="2882900" algn="l"/>
                <a:tab pos="3797300" algn="l"/>
                <a:tab pos="4711700" algn="l"/>
                <a:tab pos="5626100" algn="l"/>
                <a:tab pos="6540500" algn="l"/>
                <a:tab pos="7456488" algn="l"/>
                <a:tab pos="8370888" algn="l"/>
                <a:tab pos="9285288" algn="l"/>
              </a:tabLst>
            </a:pPr>
            <a:r>
              <a:rPr lang="ja-JP" altLang="en-GB"/>
              <a:t>鍵を渡さずに鍵を持っていることを証明する</a:t>
            </a:r>
          </a:p>
          <a:p>
            <a:pPr marL="482600" indent="-427038" eaLnBrk="1" hangingPunct="1">
              <a:lnSpc>
                <a:spcPct val="100000"/>
              </a:lnSpc>
              <a:buFont typeface="Wingdings" pitchFamily="2" charset="2"/>
              <a:buNone/>
              <a:tabLst>
                <a:tab pos="1054100" algn="l"/>
                <a:tab pos="1968500" algn="l"/>
                <a:tab pos="2882900" algn="l"/>
                <a:tab pos="3797300" algn="l"/>
                <a:tab pos="4711700" algn="l"/>
                <a:tab pos="5626100" algn="l"/>
                <a:tab pos="6540500" algn="l"/>
                <a:tab pos="7456488" algn="l"/>
                <a:tab pos="8370888" algn="l"/>
                <a:tab pos="9285288" algn="l"/>
              </a:tabLst>
            </a:pPr>
            <a:endParaRPr lang="en-GB" altLang="ja-JP"/>
          </a:p>
        </p:txBody>
      </p:sp>
      <p:pic>
        <p:nvPicPr>
          <p:cNvPr id="37892" name="Picture 2">
            <a:extLst>
              <a:ext uri="{FF2B5EF4-FFF2-40B4-BE49-F238E27FC236}">
                <a16:creationId xmlns:a16="http://schemas.microsoft.com/office/drawing/2014/main" id="{12A4DCD6-4494-E43C-57E2-FA2B6B0F7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3" y="955675"/>
            <a:ext cx="2287587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7893" name="Rectangle 3">
            <a:extLst>
              <a:ext uri="{FF2B5EF4-FFF2-40B4-BE49-F238E27FC236}">
                <a16:creationId xmlns:a16="http://schemas.microsoft.com/office/drawing/2014/main" id="{FA5BEE4A-4120-D0A1-45FD-D14563A9A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1214438"/>
            <a:ext cx="332263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36909" bIns="0"/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ja-JP" altLang="en-GB" sz="2100">
                <a:solidFill>
                  <a:srgbClr val="2B4530"/>
                </a:solidFill>
              </a:rPr>
              <a:t>チャレンジ・レスポンス</a:t>
            </a:r>
          </a:p>
          <a:p>
            <a:pPr eaLnBrk="1" hangingPunct="1">
              <a:lnSpc>
                <a:spcPct val="67000"/>
              </a:lnSpc>
            </a:pPr>
            <a:endParaRPr lang="ja-JP" altLang="en-GB" sz="2100">
              <a:solidFill>
                <a:srgbClr val="2B4530"/>
              </a:solidFill>
            </a:endParaRPr>
          </a:p>
          <a:p>
            <a:pPr eaLnBrk="1" hangingPunct="1">
              <a:lnSpc>
                <a:spcPct val="67000"/>
              </a:lnSpc>
            </a:pPr>
            <a:endParaRPr lang="en-GB" altLang="ja-JP" sz="2100">
              <a:solidFill>
                <a:srgbClr val="2B4530"/>
              </a:solidFill>
            </a:endParaRPr>
          </a:p>
        </p:txBody>
      </p:sp>
      <p:pic>
        <p:nvPicPr>
          <p:cNvPr id="37894" name="Picture 4">
            <a:extLst>
              <a:ext uri="{FF2B5EF4-FFF2-40B4-BE49-F238E27FC236}">
                <a16:creationId xmlns:a16="http://schemas.microsoft.com/office/drawing/2014/main" id="{3AB81A48-19F5-3630-2D3F-FDD0D34A0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459038"/>
            <a:ext cx="7780338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7895" name="Rectangle 5">
            <a:extLst>
              <a:ext uri="{FF2B5EF4-FFF2-40B4-BE49-F238E27FC236}">
                <a16:creationId xmlns:a16="http://schemas.microsoft.com/office/drawing/2014/main" id="{FB44916E-D271-561A-BC8E-54E29EE80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859213"/>
            <a:ext cx="4413250" cy="606425"/>
          </a:xfrm>
          <a:prstGeom prst="rect">
            <a:avLst/>
          </a:prstGeom>
          <a:solidFill>
            <a:srgbClr val="FF0000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96" name="Rectangle 6">
            <a:extLst>
              <a:ext uri="{FF2B5EF4-FFF2-40B4-BE49-F238E27FC236}">
                <a16:creationId xmlns:a16="http://schemas.microsoft.com/office/drawing/2014/main" id="{057BE39C-1CBC-5D51-635E-D854489FB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822575"/>
            <a:ext cx="2982912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97" name="Rectangle 7">
            <a:extLst>
              <a:ext uri="{FF2B5EF4-FFF2-40B4-BE49-F238E27FC236}">
                <a16:creationId xmlns:a16="http://schemas.microsoft.com/office/drawing/2014/main" id="{93A0569D-B647-72BE-53EF-460745567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0" y="4643438"/>
            <a:ext cx="2982913" cy="341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898" name="Rectangle 8">
            <a:extLst>
              <a:ext uri="{FF2B5EF4-FFF2-40B4-BE49-F238E27FC236}">
                <a16:creationId xmlns:a16="http://schemas.microsoft.com/office/drawing/2014/main" id="{385D66A2-D772-0A24-55F7-352A6314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2143125"/>
            <a:ext cx="339883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6909" bIns="0">
            <a:spAutoFit/>
          </a:bodyPr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ja-JP" altLang="en-GB" sz="2100">
                <a:solidFill>
                  <a:srgbClr val="2B4530"/>
                </a:solidFill>
              </a:rPr>
              <a:t>確認する人がランダムに選ぶ</a:t>
            </a:r>
          </a:p>
        </p:txBody>
      </p:sp>
      <p:sp>
        <p:nvSpPr>
          <p:cNvPr id="37899" name="Line 9">
            <a:extLst>
              <a:ext uri="{FF2B5EF4-FFF2-40B4-BE49-F238E27FC236}">
                <a16:creationId xmlns:a16="http://schemas.microsoft.com/office/drawing/2014/main" id="{3E1EAE37-061E-811A-F945-A06D415483B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27163" y="2535238"/>
            <a:ext cx="493712" cy="646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964" tIns="41482" rIns="82964" bIns="41482"/>
          <a:lstStyle/>
          <a:p>
            <a:endParaRPr lang="ja-JP" altLang="en-US"/>
          </a:p>
        </p:txBody>
      </p:sp>
      <p:sp>
        <p:nvSpPr>
          <p:cNvPr id="37900" name="Rectangle 10">
            <a:extLst>
              <a:ext uri="{FF2B5EF4-FFF2-40B4-BE49-F238E27FC236}">
                <a16:creationId xmlns:a16="http://schemas.microsoft.com/office/drawing/2014/main" id="{17F982EB-1962-57BA-FF24-9A5FBCB45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3973513"/>
            <a:ext cx="13763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6909" bIns="0">
            <a:spAutoFit/>
          </a:bodyPr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ja-JP" altLang="en-GB" sz="2100">
                <a:solidFill>
                  <a:srgbClr val="2B4530"/>
                </a:solidFill>
              </a:rPr>
              <a:t>証明する人</a:t>
            </a:r>
          </a:p>
        </p:txBody>
      </p:sp>
      <p:sp>
        <p:nvSpPr>
          <p:cNvPr id="37901" name="Rectangle 11">
            <a:extLst>
              <a:ext uri="{FF2B5EF4-FFF2-40B4-BE49-F238E27FC236}">
                <a16:creationId xmlns:a16="http://schemas.microsoft.com/office/drawing/2014/main" id="{C35DB154-CD11-1F23-A3F5-8E0179A4D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5868988"/>
            <a:ext cx="13763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6909" bIns="0">
            <a:spAutoFit/>
          </a:bodyPr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ja-JP" altLang="en-GB" sz="2100">
                <a:solidFill>
                  <a:srgbClr val="2B4530"/>
                </a:solidFill>
              </a:rPr>
              <a:t>確認する人</a:t>
            </a:r>
          </a:p>
        </p:txBody>
      </p:sp>
      <p:sp>
        <p:nvSpPr>
          <p:cNvPr id="37902" name="Rectangle 12">
            <a:extLst>
              <a:ext uri="{FF2B5EF4-FFF2-40B4-BE49-F238E27FC236}">
                <a16:creationId xmlns:a16="http://schemas.microsoft.com/office/drawing/2014/main" id="{C14BEA91-C21B-239B-5795-967C2E0C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6340475"/>
            <a:ext cx="21526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36909" bIns="0"/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en-GB" altLang="ja-JP" sz="2100">
                <a:solidFill>
                  <a:srgbClr val="2B4530"/>
                </a:solidFill>
              </a:rPr>
              <a:t>IC</a:t>
            </a:r>
            <a:r>
              <a:rPr lang="ja-JP" altLang="en-GB" sz="2100">
                <a:solidFill>
                  <a:srgbClr val="2B4530"/>
                </a:solidFill>
              </a:rPr>
              <a:t>カード学生証</a:t>
            </a:r>
          </a:p>
        </p:txBody>
      </p:sp>
      <p:sp>
        <p:nvSpPr>
          <p:cNvPr id="37903" name="Rectangle 13">
            <a:extLst>
              <a:ext uri="{FF2B5EF4-FFF2-40B4-BE49-F238E27FC236}">
                <a16:creationId xmlns:a16="http://schemas.microsoft.com/office/drawing/2014/main" id="{82F33D97-ADE8-320A-CA99-166A9ACF3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113" y="2832100"/>
            <a:ext cx="2851150" cy="1027113"/>
          </a:xfrm>
          <a:prstGeom prst="rect">
            <a:avLst/>
          </a:prstGeom>
          <a:solidFill>
            <a:srgbClr val="FF0000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4" name="Rectangle 14">
            <a:extLst>
              <a:ext uri="{FF2B5EF4-FFF2-40B4-BE49-F238E27FC236}">
                <a16:creationId xmlns:a16="http://schemas.microsoft.com/office/drawing/2014/main" id="{624D8DB1-AA4B-1962-0F06-909985F63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5761038"/>
            <a:ext cx="4410075" cy="608012"/>
          </a:xfrm>
          <a:prstGeom prst="rect">
            <a:avLst/>
          </a:prstGeom>
          <a:solidFill>
            <a:srgbClr val="2800FF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5" name="Rectangle 15">
            <a:extLst>
              <a:ext uri="{FF2B5EF4-FFF2-40B4-BE49-F238E27FC236}">
                <a16:creationId xmlns:a16="http://schemas.microsoft.com/office/drawing/2014/main" id="{96CF789D-F909-D38B-7492-D063E582B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88" y="4903788"/>
            <a:ext cx="2847975" cy="857250"/>
          </a:xfrm>
          <a:prstGeom prst="rect">
            <a:avLst/>
          </a:prstGeom>
          <a:solidFill>
            <a:srgbClr val="2800FF">
              <a:alpha val="2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6" name="Rectangle 16">
            <a:extLst>
              <a:ext uri="{FF2B5EF4-FFF2-40B4-BE49-F238E27FC236}">
                <a16:creationId xmlns:a16="http://schemas.microsoft.com/office/drawing/2014/main" id="{EA98983E-D46C-ADA9-5F9D-3F9758319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2679700"/>
            <a:ext cx="2597150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7" name="Rectangle 17">
            <a:extLst>
              <a:ext uri="{FF2B5EF4-FFF2-40B4-BE49-F238E27FC236}">
                <a16:creationId xmlns:a16="http://schemas.microsoft.com/office/drawing/2014/main" id="{10504404-F1AA-8970-FE59-6C450AF88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2795588"/>
            <a:ext cx="192881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6909" bIns="0">
            <a:spAutoFit/>
          </a:bodyPr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en-GB" altLang="ja-JP" sz="2100">
                <a:solidFill>
                  <a:srgbClr val="2B4530"/>
                </a:solidFill>
              </a:rPr>
              <a:t>q843fjf8e374343</a:t>
            </a:r>
          </a:p>
        </p:txBody>
      </p:sp>
      <p:sp>
        <p:nvSpPr>
          <p:cNvPr id="37908" name="Rectangle 18">
            <a:extLst>
              <a:ext uri="{FF2B5EF4-FFF2-40B4-BE49-F238E27FC236}">
                <a16:creationId xmlns:a16="http://schemas.microsoft.com/office/drawing/2014/main" id="{938CAD5E-0907-DB6A-7B8A-B9FE6ACC6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4554538"/>
            <a:ext cx="2598737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64" tIns="41482" rIns="82964" bIns="41482" anchor="ctr"/>
          <a:lstStyle>
            <a:lvl1pPr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09" name="Rectangle 19">
            <a:extLst>
              <a:ext uri="{FF2B5EF4-FFF2-40B4-BE49-F238E27FC236}">
                <a16:creationId xmlns:a16="http://schemas.microsoft.com/office/drawing/2014/main" id="{5EA22615-4AB3-1113-A218-CCAD96DC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4618038"/>
            <a:ext cx="1930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36909" bIns="0">
            <a:spAutoFit/>
          </a:bodyPr>
          <a:lstStyle>
            <a:lvl1pPr marL="34925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06400" eaLnBrk="0" fontAlgn="base" hangingPunct="0">
              <a:lnSpc>
                <a:spcPct val="57000"/>
              </a:lnSpc>
              <a:spcBef>
                <a:spcPct val="0"/>
              </a:spcBef>
              <a:spcAft>
                <a:spcPct val="0"/>
              </a:spcAft>
              <a:buClr>
                <a:srgbClr val="2B4530"/>
              </a:buClr>
              <a:buSzPct val="100000"/>
              <a:buFont typeface="Times New Roman" panose="02020603050405020304" pitchFamily="18" charset="0"/>
              <a:tabLst>
                <a:tab pos="34925" algn="l"/>
                <a:tab pos="441325" algn="l"/>
                <a:tab pos="849313" algn="l"/>
                <a:tab pos="1257300" algn="l"/>
                <a:tab pos="1663700" algn="l"/>
                <a:tab pos="2071688" algn="l"/>
                <a:tab pos="2479675" algn="l"/>
                <a:tab pos="2887663" algn="l"/>
                <a:tab pos="3294063" algn="l"/>
                <a:tab pos="3702050" algn="l"/>
                <a:tab pos="4110038" algn="l"/>
                <a:tab pos="4518025" algn="l"/>
                <a:tab pos="4924425" algn="l"/>
                <a:tab pos="5332413" algn="l"/>
                <a:tab pos="5740400" algn="l"/>
                <a:tab pos="6148388" algn="l"/>
                <a:tab pos="6556375" algn="l"/>
                <a:tab pos="6962775" algn="l"/>
                <a:tab pos="7370763" algn="l"/>
                <a:tab pos="7778750" algn="l"/>
                <a:tab pos="8186738" algn="l"/>
              </a:tabLst>
              <a:defRPr sz="22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7000"/>
              </a:lnSpc>
            </a:pPr>
            <a:r>
              <a:rPr lang="en-GB" altLang="ja-JP" sz="2100">
                <a:solidFill>
                  <a:srgbClr val="2B4530"/>
                </a:solidFill>
              </a:rPr>
              <a:t>q843fjf8e374343</a:t>
            </a:r>
          </a:p>
        </p:txBody>
      </p:sp>
      <p:pic>
        <p:nvPicPr>
          <p:cNvPr id="37910" name="Picture 20">
            <a:extLst>
              <a:ext uri="{FF2B5EF4-FFF2-40B4-BE49-F238E27FC236}">
                <a16:creationId xmlns:a16="http://schemas.microsoft.com/office/drawing/2014/main" id="{9EE92F56-AE70-F108-DB67-86C868CD3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115888"/>
            <a:ext cx="2301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7911" name="Picture 21">
            <a:extLst>
              <a:ext uri="{FF2B5EF4-FFF2-40B4-BE49-F238E27FC236}">
                <a16:creationId xmlns:a16="http://schemas.microsoft.com/office/drawing/2014/main" id="{3FA2B66A-B0AC-35AB-C6AD-5B577D79E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6499225"/>
            <a:ext cx="7826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7000"/>
          </a:lnSpc>
          <a:spcBef>
            <a:spcPct val="0"/>
          </a:spcBef>
          <a:spcAft>
            <a:spcPct val="0"/>
          </a:spcAft>
          <a:buClr>
            <a:srgbClr val="2B453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7000"/>
          </a:lnSpc>
          <a:spcBef>
            <a:spcPct val="0"/>
          </a:spcBef>
          <a:spcAft>
            <a:spcPct val="0"/>
          </a:spcAft>
          <a:buClr>
            <a:srgbClr val="2B453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7000"/>
          </a:lnSpc>
          <a:spcBef>
            <a:spcPct val="0"/>
          </a:spcBef>
          <a:spcAft>
            <a:spcPct val="0"/>
          </a:spcAft>
          <a:buClr>
            <a:srgbClr val="2B453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7000"/>
          </a:lnSpc>
          <a:spcBef>
            <a:spcPct val="0"/>
          </a:spcBef>
          <a:spcAft>
            <a:spcPct val="0"/>
          </a:spcAft>
          <a:buClr>
            <a:srgbClr val="2B453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212</Words>
  <Application>Microsoft Macintosh PowerPoint</Application>
  <PresentationFormat>ユーザー設定</PresentationFormat>
  <Paragraphs>30</Paragraphs>
  <Slides>6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  <vt:variant>
        <vt:lpstr>目的別スライド ショー</vt:lpstr>
      </vt:variant>
      <vt:variant>
        <vt:i4>4</vt:i4>
      </vt:variant>
    </vt:vector>
  </HeadingPairs>
  <TitlesOfParts>
    <vt:vector size="19" baseType="lpstr">
      <vt:lpstr>Times New Roman</vt:lpstr>
      <vt:lpstr>ＭＳ Ｐゴシック</vt:lpstr>
      <vt:lpstr>Verdana</vt:lpstr>
      <vt:lpstr>Wingdings</vt:lpstr>
      <vt:lpstr>Arial</vt:lpstr>
      <vt:lpstr>Symbol</vt:lpstr>
      <vt:lpstr>Courier New</vt:lpstr>
      <vt:lpstr>Office テーマ</vt:lpstr>
      <vt:lpstr>1_Office テーマ</vt:lpstr>
      <vt:lpstr>第3章 情報の伝達と通信</vt:lpstr>
      <vt:lpstr>暗号</vt:lpstr>
      <vt:lpstr>共通鍵暗号</vt:lpstr>
      <vt:lpstr>公開鍵暗号</vt:lpstr>
      <vt:lpstr>デジタル署名と検証</vt:lpstr>
      <vt:lpstr>PowerPoint プレゼンテーション</vt:lpstr>
      <vt:lpstr>コースA</vt:lpstr>
      <vt:lpstr>コースB</vt:lpstr>
      <vt:lpstr>配布可能</vt:lpstr>
      <vt:lpstr>発展項目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 情報の伝達と通信</dc:title>
  <cp:lastModifiedBy>D Cai</cp:lastModifiedBy>
  <cp:revision>2</cp:revision>
  <dcterms:modified xsi:type="dcterms:W3CDTF">2024-07-12T03:55:28Z</dcterms:modified>
</cp:coreProperties>
</file>